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Lst>
  <p:notesMasterIdLst>
    <p:notesMasterId r:id="rId18"/>
  </p:notesMasterIdLst>
  <p:sldIdLst>
    <p:sldId id="265" r:id="rId5"/>
    <p:sldId id="257" r:id="rId6"/>
    <p:sldId id="258" r:id="rId7"/>
    <p:sldId id="267" r:id="rId8"/>
    <p:sldId id="260" r:id="rId9"/>
    <p:sldId id="262" r:id="rId10"/>
    <p:sldId id="269" r:id="rId11"/>
    <p:sldId id="263" r:id="rId12"/>
    <p:sldId id="270" r:id="rId13"/>
    <p:sldId id="271" r:id="rId14"/>
    <p:sldId id="272" r:id="rId15"/>
    <p:sldId id="268" r:id="rId16"/>
    <p:sldId id="264" r:id="rId17"/>
  </p:sldIdLst>
  <p:sldSz cx="18288000" cy="10287000"/>
  <p:notesSz cx="6858000" cy="9144000"/>
  <p:embeddedFontLst>
    <p:embeddedFont>
      <p:font typeface="Poppins" panose="00000500000000000000" pitchFamily="2" charset="0"/>
      <p:regular r:id="rId19"/>
      <p:bold r:id="rId20"/>
      <p:italic r:id="rId21"/>
      <p:boldItalic r:id="rId22"/>
    </p:embeddedFont>
    <p:embeddedFont>
      <p:font typeface="Poppins Bold" panose="00000800000000000000" pitchFamily="2" charset="0"/>
      <p:bold r:id="rId23"/>
    </p:embeddedFont>
    <p:embeddedFont>
      <p:font typeface="Poppins Medium" panose="00000600000000000000" pitchFamily="2" charset="0"/>
      <p:regular r:id="rId24"/>
      <p:italic r:id="rId25"/>
    </p:embeddedFont>
    <p:embeddedFont>
      <p:font typeface="Poppins Semi-Bold" panose="020B0604020202020204" charset="0"/>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AB9883-CBB2-3EFE-D746-96101C5E7C20}" name="Anna-Louise Angosto" initials="AA" userId="S::annalouise.angosto@oncopacacorse.org::d58faa55-4914-4192-8f84-95dcae7994fe" providerId="AD"/>
  <p188:author id="{5D91B3E9-0A5A-CC1D-6742-3F9B37F73391}" name="Julien Ozun" initials="JO" userId="S::julien.ozun@oncopacacorse.org::cfbba749-89cc-4356-bbf0-0c0464f5afff"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10079"/>
    <a:srgbClr val="71ACB4"/>
    <a:srgbClr val="FFFFFF"/>
    <a:srgbClr val="EA4DA1"/>
    <a:srgbClr val="F399C9"/>
    <a:srgbClr val="F781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852"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font" Target="fonts/font3.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7.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font" Target="fonts/font1.fntdata"/><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ude Le Blay" userId="S::aude.leblay@oncopacacorse.org::b7afe817-73be-4ce0-a923-c7d2a10bd97a" providerId="AD" clId="Web-{4A480E39-43DE-150F-844A-1BFAAF0D8B02}"/>
    <pc:docChg chg="modSld">
      <pc:chgData name="Aude Le Blay" userId="S::aude.leblay@oncopacacorse.org::b7afe817-73be-4ce0-a923-c7d2a10bd97a" providerId="AD" clId="Web-{4A480E39-43DE-150F-844A-1BFAAF0D8B02}" dt="2025-10-23T08:02:30.305" v="9" actId="20577"/>
      <pc:docMkLst>
        <pc:docMk/>
      </pc:docMkLst>
      <pc:sldChg chg="modSp">
        <pc:chgData name="Aude Le Blay" userId="S::aude.leblay@oncopacacorse.org::b7afe817-73be-4ce0-a923-c7d2a10bd97a" providerId="AD" clId="Web-{4A480E39-43DE-150F-844A-1BFAAF0D8B02}" dt="2025-10-23T08:01:51.367" v="1" actId="20577"/>
        <pc:sldMkLst>
          <pc:docMk/>
          <pc:sldMk cId="0" sldId="257"/>
        </pc:sldMkLst>
        <pc:spChg chg="mod">
          <ac:chgData name="Aude Le Blay" userId="S::aude.leblay@oncopacacorse.org::b7afe817-73be-4ce0-a923-c7d2a10bd97a" providerId="AD" clId="Web-{4A480E39-43DE-150F-844A-1BFAAF0D8B02}" dt="2025-10-23T08:01:51.367" v="1" actId="20577"/>
          <ac:spMkLst>
            <pc:docMk/>
            <pc:sldMk cId="0" sldId="257"/>
            <ac:spMk id="8" creationId="{70742933-14EE-1FE8-B140-B29F2D9B31DF}"/>
          </ac:spMkLst>
        </pc:spChg>
      </pc:sldChg>
      <pc:sldChg chg="modSp">
        <pc:chgData name="Aude Le Blay" userId="S::aude.leblay@oncopacacorse.org::b7afe817-73be-4ce0-a923-c7d2a10bd97a" providerId="AD" clId="Web-{4A480E39-43DE-150F-844A-1BFAAF0D8B02}" dt="2025-10-23T08:02:30.305" v="9" actId="20577"/>
        <pc:sldMkLst>
          <pc:docMk/>
          <pc:sldMk cId="0" sldId="258"/>
        </pc:sldMkLst>
        <pc:spChg chg="mod">
          <ac:chgData name="Aude Le Blay" userId="S::aude.leblay@oncopacacorse.org::b7afe817-73be-4ce0-a923-c7d2a10bd97a" providerId="AD" clId="Web-{4A480E39-43DE-150F-844A-1BFAAF0D8B02}" dt="2025-10-23T08:02:30.305" v="9" actId="20577"/>
          <ac:spMkLst>
            <pc:docMk/>
            <pc:sldMk cId="0" sldId="258"/>
            <ac:spMk id="14" creationId="{00000000-0000-0000-0000-000000000000}"/>
          </ac:spMkLst>
        </pc:spChg>
      </pc:sldChg>
    </pc:docChg>
  </pc:docChgLst>
  <pc:docChgLst>
    <pc:chgData name="Anna Tomasini" userId="S::anna.tomasini@oncopacacorse.org::a9809968-dd33-4ee1-8a4d-3d8e7fb4280f" providerId="AD" clId="Web-{3E0A22F1-9FD1-3971-6747-C1584E7957C0}"/>
    <pc:docChg chg="modSld">
      <pc:chgData name="Anna Tomasini" userId="S::anna.tomasini@oncopacacorse.org::a9809968-dd33-4ee1-8a4d-3d8e7fb4280f" providerId="AD" clId="Web-{3E0A22F1-9FD1-3971-6747-C1584E7957C0}" dt="2025-10-20T10:04:48.120" v="2" actId="20577"/>
      <pc:docMkLst>
        <pc:docMk/>
      </pc:docMkLst>
      <pc:sldChg chg="modSp">
        <pc:chgData name="Anna Tomasini" userId="S::anna.tomasini@oncopacacorse.org::a9809968-dd33-4ee1-8a4d-3d8e7fb4280f" providerId="AD" clId="Web-{3E0A22F1-9FD1-3971-6747-C1584E7957C0}" dt="2025-10-20T10:04:48.120" v="2" actId="20577"/>
        <pc:sldMkLst>
          <pc:docMk/>
          <pc:sldMk cId="0" sldId="262"/>
        </pc:sldMkLst>
        <pc:spChg chg="mod">
          <ac:chgData name="Anna Tomasini" userId="S::anna.tomasini@oncopacacorse.org::a9809968-dd33-4ee1-8a4d-3d8e7fb4280f" providerId="AD" clId="Web-{3E0A22F1-9FD1-3971-6747-C1584E7957C0}" dt="2025-10-20T10:04:48.120" v="2" actId="20577"/>
          <ac:spMkLst>
            <pc:docMk/>
            <pc:sldMk cId="0" sldId="262"/>
            <ac:spMk id="14" creationId="{00000000-0000-0000-0000-000000000000}"/>
          </ac:spMkLst>
        </pc:spChg>
      </pc:sldChg>
    </pc:docChg>
  </pc:docChgLst>
  <pc:docChgLst>
    <pc:chgData name="Isabelle Rey-Correard" userId="S::isabelle.rey-correard@oncopacacorse.org::389520d2-405b-40d2-a4ea-d6edc39f1815" providerId="AD" clId="Web-{977A3DFC-AAD6-8D80-1E0B-033DCFE19DF3}"/>
    <pc:docChg chg="modSld">
      <pc:chgData name="Isabelle Rey-Correard" userId="S::isabelle.rey-correard@oncopacacorse.org::389520d2-405b-40d2-a4ea-d6edc39f1815" providerId="AD" clId="Web-{977A3DFC-AAD6-8D80-1E0B-033DCFE19DF3}" dt="2025-10-23T08:22:40.007" v="1" actId="20577"/>
      <pc:docMkLst>
        <pc:docMk/>
      </pc:docMkLst>
      <pc:sldChg chg="modSp">
        <pc:chgData name="Isabelle Rey-Correard" userId="S::isabelle.rey-correard@oncopacacorse.org::389520d2-405b-40d2-a4ea-d6edc39f1815" providerId="AD" clId="Web-{977A3DFC-AAD6-8D80-1E0B-033DCFE19DF3}" dt="2025-10-23T08:22:40.007" v="1" actId="20577"/>
        <pc:sldMkLst>
          <pc:docMk/>
          <pc:sldMk cId="0" sldId="257"/>
        </pc:sldMkLst>
        <pc:spChg chg="mod">
          <ac:chgData name="Isabelle Rey-Correard" userId="S::isabelle.rey-correard@oncopacacorse.org::389520d2-405b-40d2-a4ea-d6edc39f1815" providerId="AD" clId="Web-{977A3DFC-AAD6-8D80-1E0B-033DCFE19DF3}" dt="2025-10-23T08:22:40.007" v="1" actId="20577"/>
          <ac:spMkLst>
            <pc:docMk/>
            <pc:sldMk cId="0" sldId="257"/>
            <ac:spMk id="12" creationId="{00000000-0000-0000-0000-000000000000}"/>
          </ac:spMkLst>
        </pc:spChg>
      </pc:sldChg>
    </pc:docChg>
  </pc:docChgLst>
  <pc:docChgLst>
    <pc:chgData name="Anna-Louise Angosto" userId="S::annalouise.angosto@oncopacacorse.org::d58faa55-4914-4192-8f84-95dcae7994fe" providerId="AD" clId="Web-{5DAA95B4-E444-48C4-75A6-2ACC510AC3B3}"/>
    <pc:docChg chg="modSld">
      <pc:chgData name="Anna-Louise Angosto" userId="S::annalouise.angosto@oncopacacorse.org::d58faa55-4914-4192-8f84-95dcae7994fe" providerId="AD" clId="Web-{5DAA95B4-E444-48C4-75A6-2ACC510AC3B3}" dt="2025-11-04T14:41:04.567" v="10" actId="20577"/>
      <pc:docMkLst>
        <pc:docMk/>
      </pc:docMkLst>
      <pc:sldChg chg="modSp">
        <pc:chgData name="Anna-Louise Angosto" userId="S::annalouise.angosto@oncopacacorse.org::d58faa55-4914-4192-8f84-95dcae7994fe" providerId="AD" clId="Web-{5DAA95B4-E444-48C4-75A6-2ACC510AC3B3}" dt="2025-11-04T14:38:22.332" v="5" actId="20577"/>
        <pc:sldMkLst>
          <pc:docMk/>
          <pc:sldMk cId="0" sldId="257"/>
        </pc:sldMkLst>
        <pc:spChg chg="mod">
          <ac:chgData name="Anna-Louise Angosto" userId="S::annalouise.angosto@oncopacacorse.org::d58faa55-4914-4192-8f84-95dcae7994fe" providerId="AD" clId="Web-{5DAA95B4-E444-48C4-75A6-2ACC510AC3B3}" dt="2025-11-04T14:38:22.332" v="5" actId="20577"/>
          <ac:spMkLst>
            <pc:docMk/>
            <pc:sldMk cId="0" sldId="257"/>
            <ac:spMk id="12" creationId="{00000000-0000-0000-0000-000000000000}"/>
          </ac:spMkLst>
        </pc:spChg>
      </pc:sldChg>
      <pc:sldChg chg="modSp">
        <pc:chgData name="Anna-Louise Angosto" userId="S::annalouise.angosto@oncopacacorse.org::d58faa55-4914-4192-8f84-95dcae7994fe" providerId="AD" clId="Web-{5DAA95B4-E444-48C4-75A6-2ACC510AC3B3}" dt="2025-11-04T14:41:04.567" v="10" actId="20577"/>
        <pc:sldMkLst>
          <pc:docMk/>
          <pc:sldMk cId="0" sldId="260"/>
        </pc:sldMkLst>
        <pc:spChg chg="mod">
          <ac:chgData name="Anna-Louise Angosto" userId="S::annalouise.angosto@oncopacacorse.org::d58faa55-4914-4192-8f84-95dcae7994fe" providerId="AD" clId="Web-{5DAA95B4-E444-48C4-75A6-2ACC510AC3B3}" dt="2025-11-04T14:41:04.567" v="10" actId="20577"/>
          <ac:spMkLst>
            <pc:docMk/>
            <pc:sldMk cId="0" sldId="260"/>
            <ac:spMk id="12" creationId="{00000000-0000-0000-0000-000000000000}"/>
          </ac:spMkLst>
        </pc:spChg>
      </pc:sldChg>
      <pc:sldChg chg="modSp">
        <pc:chgData name="Anna-Louise Angosto" userId="S::annalouise.angosto@oncopacacorse.org::d58faa55-4914-4192-8f84-95dcae7994fe" providerId="AD" clId="Web-{5DAA95B4-E444-48C4-75A6-2ACC510AC3B3}" dt="2025-11-04T14:39:29.598" v="7" actId="20577"/>
        <pc:sldMkLst>
          <pc:docMk/>
          <pc:sldMk cId="3858340844" sldId="267"/>
        </pc:sldMkLst>
        <pc:spChg chg="mod">
          <ac:chgData name="Anna-Louise Angosto" userId="S::annalouise.angosto@oncopacacorse.org::d58faa55-4914-4192-8f84-95dcae7994fe" providerId="AD" clId="Web-{5DAA95B4-E444-48C4-75A6-2ACC510AC3B3}" dt="2025-11-04T14:39:29.598" v="7" actId="20577"/>
          <ac:spMkLst>
            <pc:docMk/>
            <pc:sldMk cId="3858340844" sldId="267"/>
            <ac:spMk id="12" creationId="{9CE39432-38FE-8B36-AC84-F2E5B2BF71DA}"/>
          </ac:spMkLst>
        </pc:spChg>
      </pc:sldChg>
    </pc:docChg>
  </pc:docChgLst>
  <pc:docChgLst>
    <pc:chgData name="Anna-Louise Angosto" userId="S::annalouise.angosto@oncopacacorse.org::d58faa55-4914-4192-8f84-95dcae7994fe" providerId="AD" clId="Web-{D0C3174C-24CF-20CD-138E-0673C8F6A9EE}"/>
    <pc:docChg chg="modSld">
      <pc:chgData name="Anna-Louise Angosto" userId="S::annalouise.angosto@oncopacacorse.org::d58faa55-4914-4192-8f84-95dcae7994fe" providerId="AD" clId="Web-{D0C3174C-24CF-20CD-138E-0673C8F6A9EE}" dt="2025-10-30T10:36:40.760" v="97" actId="20577"/>
      <pc:docMkLst>
        <pc:docMk/>
      </pc:docMkLst>
      <pc:sldChg chg="modSp">
        <pc:chgData name="Anna-Louise Angosto" userId="S::annalouise.angosto@oncopacacorse.org::d58faa55-4914-4192-8f84-95dcae7994fe" providerId="AD" clId="Web-{D0C3174C-24CF-20CD-138E-0673C8F6A9EE}" dt="2025-10-30T10:31:16.224" v="35" actId="20577"/>
        <pc:sldMkLst>
          <pc:docMk/>
          <pc:sldMk cId="0" sldId="260"/>
        </pc:sldMkLst>
        <pc:spChg chg="mod">
          <ac:chgData name="Anna-Louise Angosto" userId="S::annalouise.angosto@oncopacacorse.org::d58faa55-4914-4192-8f84-95dcae7994fe" providerId="AD" clId="Web-{D0C3174C-24CF-20CD-138E-0673C8F6A9EE}" dt="2025-10-30T10:31:16.224" v="35" actId="20577"/>
          <ac:spMkLst>
            <pc:docMk/>
            <pc:sldMk cId="0" sldId="260"/>
            <ac:spMk id="12" creationId="{00000000-0000-0000-0000-000000000000}"/>
          </ac:spMkLst>
        </pc:spChg>
      </pc:sldChg>
      <pc:sldChg chg="modSp">
        <pc:chgData name="Anna-Louise Angosto" userId="S::annalouise.angosto@oncopacacorse.org::d58faa55-4914-4192-8f84-95dcae7994fe" providerId="AD" clId="Web-{D0C3174C-24CF-20CD-138E-0673C8F6A9EE}" dt="2025-10-30T10:36:40.760" v="97" actId="20577"/>
        <pc:sldMkLst>
          <pc:docMk/>
          <pc:sldMk cId="4064053832" sldId="268"/>
        </pc:sldMkLst>
        <pc:spChg chg="mod">
          <ac:chgData name="Anna-Louise Angosto" userId="S::annalouise.angosto@oncopacacorse.org::d58faa55-4914-4192-8f84-95dcae7994fe" providerId="AD" clId="Web-{D0C3174C-24CF-20CD-138E-0673C8F6A9EE}" dt="2025-10-30T10:36:37.120" v="95" actId="20577"/>
          <ac:spMkLst>
            <pc:docMk/>
            <pc:sldMk cId="4064053832" sldId="268"/>
            <ac:spMk id="8" creationId="{6F7457C8-126E-DADC-2212-29671943BA54}"/>
          </ac:spMkLst>
        </pc:spChg>
        <pc:spChg chg="mod">
          <ac:chgData name="Anna-Louise Angosto" userId="S::annalouise.angosto@oncopacacorse.org::d58faa55-4914-4192-8f84-95dcae7994fe" providerId="AD" clId="Web-{D0C3174C-24CF-20CD-138E-0673C8F6A9EE}" dt="2025-10-30T10:36:40.760" v="97" actId="20577"/>
          <ac:spMkLst>
            <pc:docMk/>
            <pc:sldMk cId="4064053832" sldId="268"/>
            <ac:spMk id="9" creationId="{AC763565-BFBC-ACAC-4A24-6CBCD5915427}"/>
          </ac:spMkLst>
        </pc:spChg>
      </pc:sldChg>
      <pc:sldChg chg="modSp">
        <pc:chgData name="Anna-Louise Angosto" userId="S::annalouise.angosto@oncopacacorse.org::d58faa55-4914-4192-8f84-95dcae7994fe" providerId="AD" clId="Web-{D0C3174C-24CF-20CD-138E-0673C8F6A9EE}" dt="2025-10-30T10:36:05.666" v="84" actId="20577"/>
        <pc:sldMkLst>
          <pc:docMk/>
          <pc:sldMk cId="2190850418" sldId="270"/>
        </pc:sldMkLst>
        <pc:spChg chg="mod">
          <ac:chgData name="Anna-Louise Angosto" userId="S::annalouise.angosto@oncopacacorse.org::d58faa55-4914-4192-8f84-95dcae7994fe" providerId="AD" clId="Web-{D0C3174C-24CF-20CD-138E-0673C8F6A9EE}" dt="2025-10-30T10:36:05.666" v="84" actId="20577"/>
          <ac:spMkLst>
            <pc:docMk/>
            <pc:sldMk cId="2190850418" sldId="270"/>
            <ac:spMk id="22" creationId="{2E9C93F3-6C83-E8E6-3BFC-70287D7FEA99}"/>
          </ac:spMkLst>
        </pc:spChg>
        <pc:picChg chg="mod">
          <ac:chgData name="Anna-Louise Angosto" userId="S::annalouise.angosto@oncopacacorse.org::d58faa55-4914-4192-8f84-95dcae7994fe" providerId="AD" clId="Web-{D0C3174C-24CF-20CD-138E-0673C8F6A9EE}" dt="2025-10-30T10:31:56.943" v="64" actId="1076"/>
          <ac:picMkLst>
            <pc:docMk/>
            <pc:sldMk cId="2190850418" sldId="270"/>
            <ac:picMk id="9" creationId="{A4213174-764C-D576-DAD7-CDF9BD0A8DAB}"/>
          </ac:picMkLst>
        </pc:picChg>
      </pc:sldChg>
      <pc:sldChg chg="modSp">
        <pc:chgData name="Anna-Louise Angosto" userId="S::annalouise.angosto@oncopacacorse.org::d58faa55-4914-4192-8f84-95dcae7994fe" providerId="AD" clId="Web-{D0C3174C-24CF-20CD-138E-0673C8F6A9EE}" dt="2025-10-30T10:36:11.869" v="88" actId="20577"/>
        <pc:sldMkLst>
          <pc:docMk/>
          <pc:sldMk cId="264228278" sldId="271"/>
        </pc:sldMkLst>
        <pc:spChg chg="mod">
          <ac:chgData name="Anna-Louise Angosto" userId="S::annalouise.angosto@oncopacacorse.org::d58faa55-4914-4192-8f84-95dcae7994fe" providerId="AD" clId="Web-{D0C3174C-24CF-20CD-138E-0673C8F6A9EE}" dt="2025-10-30T10:36:11.869" v="88" actId="20577"/>
          <ac:spMkLst>
            <pc:docMk/>
            <pc:sldMk cId="264228278" sldId="271"/>
            <ac:spMk id="23" creationId="{13DF85B6-733F-7566-CF2A-6BBF2B16A56D}"/>
          </ac:spMkLst>
        </pc:spChg>
        <pc:picChg chg="mod">
          <ac:chgData name="Anna-Louise Angosto" userId="S::annalouise.angosto@oncopacacorse.org::d58faa55-4914-4192-8f84-95dcae7994fe" providerId="AD" clId="Web-{D0C3174C-24CF-20CD-138E-0673C8F6A9EE}" dt="2025-10-30T08:47:00.877" v="0" actId="1076"/>
          <ac:picMkLst>
            <pc:docMk/>
            <pc:sldMk cId="264228278" sldId="271"/>
            <ac:picMk id="8" creationId="{65BD667F-4591-AC53-E8C6-7188CC4C47BB}"/>
          </ac:picMkLst>
        </pc:picChg>
      </pc:sldChg>
      <pc:sldChg chg="addSp delSp modSp">
        <pc:chgData name="Anna-Louise Angosto" userId="S::annalouise.angosto@oncopacacorse.org::d58faa55-4914-4192-8f84-95dcae7994fe" providerId="AD" clId="Web-{D0C3174C-24CF-20CD-138E-0673C8F6A9EE}" dt="2025-10-30T10:36:19.323" v="91" actId="20577"/>
        <pc:sldMkLst>
          <pc:docMk/>
          <pc:sldMk cId="1849269743" sldId="272"/>
        </pc:sldMkLst>
        <pc:spChg chg="add del mod">
          <ac:chgData name="Anna-Louise Angosto" userId="S::annalouise.angosto@oncopacacorse.org::d58faa55-4914-4192-8f84-95dcae7994fe" providerId="AD" clId="Web-{D0C3174C-24CF-20CD-138E-0673C8F6A9EE}" dt="2025-10-30T08:48:38.005" v="28" actId="20577"/>
          <ac:spMkLst>
            <pc:docMk/>
            <pc:sldMk cId="1849269743" sldId="272"/>
            <ac:spMk id="5" creationId="{710B27EF-4885-54B9-4D2F-2880AD163868}"/>
          </ac:spMkLst>
        </pc:spChg>
        <pc:spChg chg="mod">
          <ac:chgData name="Anna-Louise Angosto" userId="S::annalouise.angosto@oncopacacorse.org::d58faa55-4914-4192-8f84-95dcae7994fe" providerId="AD" clId="Web-{D0C3174C-24CF-20CD-138E-0673C8F6A9EE}" dt="2025-10-30T08:48:06.832" v="19" actId="1076"/>
          <ac:spMkLst>
            <pc:docMk/>
            <pc:sldMk cId="1849269743" sldId="272"/>
            <ac:spMk id="22" creationId="{2E446ACC-88DE-3B09-C8AB-7636973F83D5}"/>
          </ac:spMkLst>
        </pc:spChg>
        <pc:spChg chg="mod">
          <ac:chgData name="Anna-Louise Angosto" userId="S::annalouise.angosto@oncopacacorse.org::d58faa55-4914-4192-8f84-95dcae7994fe" providerId="AD" clId="Web-{D0C3174C-24CF-20CD-138E-0673C8F6A9EE}" dt="2025-10-30T10:36:19.323" v="91" actId="20577"/>
          <ac:spMkLst>
            <pc:docMk/>
            <pc:sldMk cId="1849269743" sldId="272"/>
            <ac:spMk id="29" creationId="{78242894-43C5-844C-E715-EAFA21DD9A39}"/>
          </ac:spMkLst>
        </pc:spChg>
        <pc:picChg chg="mod">
          <ac:chgData name="Anna-Louise Angosto" userId="S::annalouise.angosto@oncopacacorse.org::d58faa55-4914-4192-8f84-95dcae7994fe" providerId="AD" clId="Web-{D0C3174C-24CF-20CD-138E-0673C8F6A9EE}" dt="2025-10-30T08:47:15.815" v="2" actId="1076"/>
          <ac:picMkLst>
            <pc:docMk/>
            <pc:sldMk cId="1849269743" sldId="272"/>
            <ac:picMk id="23" creationId="{C3F509E0-86BA-98C1-FAB6-B757727185B0}"/>
          </ac:picMkLst>
        </pc:picChg>
      </pc:sldChg>
    </pc:docChg>
  </pc:docChgLst>
  <pc:docChgLst>
    <pc:chgData name="Anna-Louise Angosto" userId="S::annalouise.angosto@oncopacacorse.org::d58faa55-4914-4192-8f84-95dcae7994fe" providerId="AD" clId="Web-{5B6162AA-15D6-06EC-C371-0878E2F80773}"/>
    <pc:docChg chg="modSld">
      <pc:chgData name="Anna-Louise Angosto" userId="S::annalouise.angosto@oncopacacorse.org::d58faa55-4914-4192-8f84-95dcae7994fe" providerId="AD" clId="Web-{5B6162AA-15D6-06EC-C371-0878E2F80773}" dt="2025-11-05T15:32:35.812" v="4" actId="20577"/>
      <pc:docMkLst>
        <pc:docMk/>
      </pc:docMkLst>
      <pc:sldChg chg="modSp">
        <pc:chgData name="Anna-Louise Angosto" userId="S::annalouise.angosto@oncopacacorse.org::d58faa55-4914-4192-8f84-95dcae7994fe" providerId="AD" clId="Web-{5B6162AA-15D6-06EC-C371-0878E2F80773}" dt="2025-11-05T15:32:35.812" v="4" actId="20577"/>
        <pc:sldMkLst>
          <pc:docMk/>
          <pc:sldMk cId="3666395975" sldId="269"/>
        </pc:sldMkLst>
        <pc:spChg chg="mod">
          <ac:chgData name="Anna-Louise Angosto" userId="S::annalouise.angosto@oncopacacorse.org::d58faa55-4914-4192-8f84-95dcae7994fe" providerId="AD" clId="Web-{5B6162AA-15D6-06EC-C371-0878E2F80773}" dt="2025-11-05T15:32:35.812" v="4" actId="20577"/>
          <ac:spMkLst>
            <pc:docMk/>
            <pc:sldMk cId="3666395975" sldId="269"/>
            <ac:spMk id="14" creationId="{AC7E2BDF-531E-1F5D-720C-AECC0F984081}"/>
          </ac:spMkLst>
        </pc:spChg>
      </pc:sldChg>
    </pc:docChg>
  </pc:docChgLst>
  <pc:docChgLst>
    <pc:chgData name="Anna-Louise Angosto" userId="S::annalouise.angosto@oncopacacorse.org::d58faa55-4914-4192-8f84-95dcae7994fe" providerId="AD" clId="Web-{6BFD7642-4F0C-5D57-02C8-A7F64A4CF724}"/>
    <pc:docChg chg="modSld">
      <pc:chgData name="Anna-Louise Angosto" userId="S::annalouise.angosto@oncopacacorse.org::d58faa55-4914-4192-8f84-95dcae7994fe" providerId="AD" clId="Web-{6BFD7642-4F0C-5D57-02C8-A7F64A4CF724}" dt="2025-11-07T15:49:50.043" v="127" actId="20577"/>
      <pc:docMkLst>
        <pc:docMk/>
      </pc:docMkLst>
      <pc:sldChg chg="modSp">
        <pc:chgData name="Anna-Louise Angosto" userId="S::annalouise.angosto@oncopacacorse.org::d58faa55-4914-4192-8f84-95dcae7994fe" providerId="AD" clId="Web-{6BFD7642-4F0C-5D57-02C8-A7F64A4CF724}" dt="2025-11-07T15:49:50.043" v="127" actId="20577"/>
        <pc:sldMkLst>
          <pc:docMk/>
          <pc:sldMk cId="3666395975" sldId="269"/>
        </pc:sldMkLst>
        <pc:spChg chg="mod">
          <ac:chgData name="Anna-Louise Angosto" userId="S::annalouise.angosto@oncopacacorse.org::d58faa55-4914-4192-8f84-95dcae7994fe" providerId="AD" clId="Web-{6BFD7642-4F0C-5D57-02C8-A7F64A4CF724}" dt="2025-11-07T15:49:50.043" v="127" actId="20577"/>
          <ac:spMkLst>
            <pc:docMk/>
            <pc:sldMk cId="3666395975" sldId="269"/>
            <ac:spMk id="14" creationId="{AC7E2BDF-531E-1F5D-720C-AECC0F984081}"/>
          </ac:spMkLst>
        </pc:spChg>
      </pc:sldChg>
    </pc:docChg>
  </pc:docChgLst>
  <pc:docChgLst>
    <pc:chgData name="Anna Tomasini" userId="S::anna.tomasini@oncopacacorse.org::a9809968-dd33-4ee1-8a4d-3d8e7fb4280f" providerId="AD" clId="Web-{D7872DB1-B7D2-5D97-E30B-ECA34374E509}"/>
    <pc:docChg chg="modSld">
      <pc:chgData name="Anna Tomasini" userId="S::anna.tomasini@oncopacacorse.org::a9809968-dd33-4ee1-8a4d-3d8e7fb4280f" providerId="AD" clId="Web-{D7872DB1-B7D2-5D97-E30B-ECA34374E509}" dt="2025-10-20T09:12:46.246" v="171" actId="20577"/>
      <pc:docMkLst>
        <pc:docMk/>
      </pc:docMkLst>
      <pc:sldChg chg="modSp">
        <pc:chgData name="Anna Tomasini" userId="S::anna.tomasini@oncopacacorse.org::a9809968-dd33-4ee1-8a4d-3d8e7fb4280f" providerId="AD" clId="Web-{D7872DB1-B7D2-5D97-E30B-ECA34374E509}" dt="2025-10-20T09:12:22.433" v="169" actId="20577"/>
        <pc:sldMkLst>
          <pc:docMk/>
          <pc:sldMk cId="0" sldId="262"/>
        </pc:sldMkLst>
        <pc:spChg chg="mod">
          <ac:chgData name="Anna Tomasini" userId="S::anna.tomasini@oncopacacorse.org::a9809968-dd33-4ee1-8a4d-3d8e7fb4280f" providerId="AD" clId="Web-{D7872DB1-B7D2-5D97-E30B-ECA34374E509}" dt="2025-10-20T09:12:22.433" v="169" actId="20577"/>
          <ac:spMkLst>
            <pc:docMk/>
            <pc:sldMk cId="0" sldId="262"/>
            <ac:spMk id="14" creationId="{00000000-0000-0000-0000-000000000000}"/>
          </ac:spMkLst>
        </pc:spChg>
      </pc:sldChg>
    </pc:docChg>
  </pc:docChgLst>
  <pc:docChgLst>
    <pc:chgData name="Anna Tomasini" userId="S::anna.tomasini@oncopacacorse.org::a9809968-dd33-4ee1-8a4d-3d8e7fb4280f" providerId="AD" clId="Web-{400C7427-755E-D334-DFD5-9795B3DD99C3}"/>
    <pc:docChg chg="modSld">
      <pc:chgData name="Anna Tomasini" userId="S::anna.tomasini@oncopacacorse.org::a9809968-dd33-4ee1-8a4d-3d8e7fb4280f" providerId="AD" clId="Web-{400C7427-755E-D334-DFD5-9795B3DD99C3}" dt="2025-10-28T10:03:23.309" v="113" actId="20577"/>
      <pc:docMkLst>
        <pc:docMk/>
      </pc:docMkLst>
      <pc:sldChg chg="modSp">
        <pc:chgData name="Anna Tomasini" userId="S::anna.tomasini@oncopacacorse.org::a9809968-dd33-4ee1-8a4d-3d8e7fb4280f" providerId="AD" clId="Web-{400C7427-755E-D334-DFD5-9795B3DD99C3}" dt="2025-10-28T10:00:08.857" v="76"/>
        <pc:sldMkLst>
          <pc:docMk/>
          <pc:sldMk cId="0" sldId="257"/>
        </pc:sldMkLst>
        <pc:spChg chg="mod">
          <ac:chgData name="Anna Tomasini" userId="S::anna.tomasini@oncopacacorse.org::a9809968-dd33-4ee1-8a4d-3d8e7fb4280f" providerId="AD" clId="Web-{400C7427-755E-D334-DFD5-9795B3DD99C3}" dt="2025-10-28T10:00:08.857" v="76"/>
          <ac:spMkLst>
            <pc:docMk/>
            <pc:sldMk cId="0" sldId="257"/>
            <ac:spMk id="15" creationId="{00000000-0000-0000-0000-000000000000}"/>
          </ac:spMkLst>
        </pc:spChg>
      </pc:sldChg>
      <pc:sldChg chg="modSp">
        <pc:chgData name="Anna Tomasini" userId="S::anna.tomasini@oncopacacorse.org::a9809968-dd33-4ee1-8a4d-3d8e7fb4280f" providerId="AD" clId="Web-{400C7427-755E-D334-DFD5-9795B3DD99C3}" dt="2025-10-28T10:00:41.763" v="79" actId="20577"/>
        <pc:sldMkLst>
          <pc:docMk/>
          <pc:sldMk cId="0" sldId="258"/>
        </pc:sldMkLst>
        <pc:spChg chg="mod">
          <ac:chgData name="Anna Tomasini" userId="S::anna.tomasini@oncopacacorse.org::a9809968-dd33-4ee1-8a4d-3d8e7fb4280f" providerId="AD" clId="Web-{400C7427-755E-D334-DFD5-9795B3DD99C3}" dt="2025-10-28T10:00:41.763" v="79" actId="20577"/>
          <ac:spMkLst>
            <pc:docMk/>
            <pc:sldMk cId="0" sldId="258"/>
            <ac:spMk id="16" creationId="{00000000-0000-0000-0000-000000000000}"/>
          </ac:spMkLst>
        </pc:spChg>
      </pc:sldChg>
      <pc:sldChg chg="modSp">
        <pc:chgData name="Anna Tomasini" userId="S::anna.tomasini@oncopacacorse.org::a9809968-dd33-4ee1-8a4d-3d8e7fb4280f" providerId="AD" clId="Web-{400C7427-755E-D334-DFD5-9795B3DD99C3}" dt="2025-10-28T10:03:23.309" v="113" actId="20577"/>
        <pc:sldMkLst>
          <pc:docMk/>
          <pc:sldMk cId="0" sldId="262"/>
        </pc:sldMkLst>
        <pc:spChg chg="mod">
          <ac:chgData name="Anna Tomasini" userId="S::anna.tomasini@oncopacacorse.org::a9809968-dd33-4ee1-8a4d-3d8e7fb4280f" providerId="AD" clId="Web-{400C7427-755E-D334-DFD5-9795B3DD99C3}" dt="2025-10-28T10:03:23.309" v="113" actId="20577"/>
          <ac:spMkLst>
            <pc:docMk/>
            <pc:sldMk cId="0" sldId="262"/>
            <ac:spMk id="4" creationId="{CAAEB9EF-6040-4A00-A7D4-EB6BF2A53F32}"/>
          </ac:spMkLst>
        </pc:spChg>
      </pc:sldChg>
      <pc:sldChg chg="modSp">
        <pc:chgData name="Anna Tomasini" userId="S::anna.tomasini@oncopacacorse.org::a9809968-dd33-4ee1-8a4d-3d8e7fb4280f" providerId="AD" clId="Web-{400C7427-755E-D334-DFD5-9795B3DD99C3}" dt="2025-10-28T10:01:42.747" v="88" actId="20577"/>
        <pc:sldMkLst>
          <pc:docMk/>
          <pc:sldMk cId="0" sldId="263"/>
        </pc:sldMkLst>
        <pc:spChg chg="mod">
          <ac:chgData name="Anna Tomasini" userId="S::anna.tomasini@oncopacacorse.org::a9809968-dd33-4ee1-8a4d-3d8e7fb4280f" providerId="AD" clId="Web-{400C7427-755E-D334-DFD5-9795B3DD99C3}" dt="2025-10-28T10:01:42.747" v="88" actId="20577"/>
          <ac:spMkLst>
            <pc:docMk/>
            <pc:sldMk cId="0" sldId="263"/>
            <ac:spMk id="4" creationId="{98C2E796-8E3D-614D-B2C0-C7FD1A4B241F}"/>
          </ac:spMkLst>
        </pc:spChg>
      </pc:sldChg>
      <pc:sldChg chg="addSp delSp modSp">
        <pc:chgData name="Anna Tomasini" userId="S::anna.tomasini@oncopacacorse.org::a9809968-dd33-4ee1-8a4d-3d8e7fb4280f" providerId="AD" clId="Web-{400C7427-755E-D334-DFD5-9795B3DD99C3}" dt="2025-10-28T10:02:23.434" v="102" actId="20577"/>
        <pc:sldMkLst>
          <pc:docMk/>
          <pc:sldMk cId="2147246918" sldId="264"/>
        </pc:sldMkLst>
        <pc:spChg chg="add mod">
          <ac:chgData name="Anna Tomasini" userId="S::anna.tomasini@oncopacacorse.org::a9809968-dd33-4ee1-8a4d-3d8e7fb4280f" providerId="AD" clId="Web-{400C7427-755E-D334-DFD5-9795B3DD99C3}" dt="2025-10-28T10:02:23.434" v="102" actId="20577"/>
          <ac:spMkLst>
            <pc:docMk/>
            <pc:sldMk cId="2147246918" sldId="264"/>
            <ac:spMk id="8" creationId="{CBD00041-551A-544D-3255-DD2DE26122AF}"/>
          </ac:spMkLst>
        </pc:spChg>
      </pc:sldChg>
      <pc:sldChg chg="modSp">
        <pc:chgData name="Anna Tomasini" userId="S::anna.tomasini@oncopacacorse.org::a9809968-dd33-4ee1-8a4d-3d8e7fb4280f" providerId="AD" clId="Web-{400C7427-755E-D334-DFD5-9795B3DD99C3}" dt="2025-10-28T10:00:54.498" v="82" actId="20577"/>
        <pc:sldMkLst>
          <pc:docMk/>
          <pc:sldMk cId="3858340844" sldId="267"/>
        </pc:sldMkLst>
        <pc:spChg chg="mod">
          <ac:chgData name="Anna Tomasini" userId="S::anna.tomasini@oncopacacorse.org::a9809968-dd33-4ee1-8a4d-3d8e7fb4280f" providerId="AD" clId="Web-{400C7427-755E-D334-DFD5-9795B3DD99C3}" dt="2025-10-28T10:00:54.498" v="82" actId="20577"/>
          <ac:spMkLst>
            <pc:docMk/>
            <pc:sldMk cId="3858340844" sldId="267"/>
            <ac:spMk id="13" creationId="{A11BD6BC-3812-39C4-540C-C2DFFF0EECCC}"/>
          </ac:spMkLst>
        </pc:spChg>
      </pc:sldChg>
      <pc:sldChg chg="addSp delSp modSp">
        <pc:chgData name="Anna Tomasini" userId="S::anna.tomasini@oncopacacorse.org::a9809968-dd33-4ee1-8a4d-3d8e7fb4280f" providerId="AD" clId="Web-{400C7427-755E-D334-DFD5-9795B3DD99C3}" dt="2025-10-28T10:02:35.731" v="105" actId="20577"/>
        <pc:sldMkLst>
          <pc:docMk/>
          <pc:sldMk cId="4064053832" sldId="268"/>
        </pc:sldMkLst>
        <pc:spChg chg="add mod">
          <ac:chgData name="Anna Tomasini" userId="S::anna.tomasini@oncopacacorse.org::a9809968-dd33-4ee1-8a4d-3d8e7fb4280f" providerId="AD" clId="Web-{400C7427-755E-D334-DFD5-9795B3DD99C3}" dt="2025-10-28T10:02:35.731" v="105" actId="20577"/>
          <ac:spMkLst>
            <pc:docMk/>
            <pc:sldMk cId="4064053832" sldId="268"/>
            <ac:spMk id="13" creationId="{EB522F87-1B24-0951-0598-F6BC3821B3A8}"/>
          </ac:spMkLst>
        </pc:spChg>
      </pc:sldChg>
      <pc:sldChg chg="modSp">
        <pc:chgData name="Anna Tomasini" userId="S::anna.tomasini@oncopacacorse.org::a9809968-dd33-4ee1-8a4d-3d8e7fb4280f" providerId="AD" clId="Web-{400C7427-755E-D334-DFD5-9795B3DD99C3}" dt="2025-10-28T10:01:18.482" v="83"/>
        <pc:sldMkLst>
          <pc:docMk/>
          <pc:sldMk cId="3666395975" sldId="269"/>
        </pc:sldMkLst>
        <pc:spChg chg="mod">
          <ac:chgData name="Anna Tomasini" userId="S::anna.tomasini@oncopacacorse.org::a9809968-dd33-4ee1-8a4d-3d8e7fb4280f" providerId="AD" clId="Web-{400C7427-755E-D334-DFD5-9795B3DD99C3}" dt="2025-10-28T10:01:18.482" v="83"/>
          <ac:spMkLst>
            <pc:docMk/>
            <pc:sldMk cId="3666395975" sldId="269"/>
            <ac:spMk id="11" creationId="{B5AA6C4A-C477-FF27-146B-AB0620CA21E3}"/>
          </ac:spMkLst>
        </pc:spChg>
      </pc:sldChg>
      <pc:sldChg chg="addSp delSp modSp">
        <pc:chgData name="Anna Tomasini" userId="S::anna.tomasini@oncopacacorse.org::a9809968-dd33-4ee1-8a4d-3d8e7fb4280f" providerId="AD" clId="Web-{400C7427-755E-D334-DFD5-9795B3DD99C3}" dt="2025-10-28T10:02:58.278" v="110" actId="20577"/>
        <pc:sldMkLst>
          <pc:docMk/>
          <pc:sldMk cId="2190850418" sldId="270"/>
        </pc:sldMkLst>
        <pc:spChg chg="add ord">
          <ac:chgData name="Anna Tomasini" userId="S::anna.tomasini@oncopacacorse.org::a9809968-dd33-4ee1-8a4d-3d8e7fb4280f" providerId="AD" clId="Web-{400C7427-755E-D334-DFD5-9795B3DD99C3}" dt="2025-10-28T09:57:39.702" v="16"/>
          <ac:spMkLst>
            <pc:docMk/>
            <pc:sldMk cId="2190850418" sldId="270"/>
            <ac:spMk id="20" creationId="{0D2B42E8-6966-0283-F0F3-26EDBE7326CF}"/>
          </ac:spMkLst>
        </pc:spChg>
        <pc:spChg chg="add">
          <ac:chgData name="Anna Tomasini" userId="S::anna.tomasini@oncopacacorse.org::a9809968-dd33-4ee1-8a4d-3d8e7fb4280f" providerId="AD" clId="Web-{400C7427-755E-D334-DFD5-9795B3DD99C3}" dt="2025-10-28T09:57:22.639" v="15"/>
          <ac:spMkLst>
            <pc:docMk/>
            <pc:sldMk cId="2190850418" sldId="270"/>
            <ac:spMk id="22" creationId="{2E9C93F3-6C83-E8E6-3BFC-70287D7FEA99}"/>
          </ac:spMkLst>
        </pc:spChg>
        <pc:spChg chg="add mod">
          <ac:chgData name="Anna Tomasini" userId="S::anna.tomasini@oncopacacorse.org::a9809968-dd33-4ee1-8a4d-3d8e7fb4280f" providerId="AD" clId="Web-{400C7427-755E-D334-DFD5-9795B3DD99C3}" dt="2025-10-28T10:02:58.278" v="110" actId="20577"/>
          <ac:spMkLst>
            <pc:docMk/>
            <pc:sldMk cId="2190850418" sldId="270"/>
            <ac:spMk id="24" creationId="{1785DDA6-FD8F-3ED6-2B4A-8DC9A95D0B68}"/>
          </ac:spMkLst>
        </pc:spChg>
        <pc:picChg chg="add mod">
          <ac:chgData name="Anna Tomasini" userId="S::anna.tomasini@oncopacacorse.org::a9809968-dd33-4ee1-8a4d-3d8e7fb4280f" providerId="AD" clId="Web-{400C7427-755E-D334-DFD5-9795B3DD99C3}" dt="2025-10-28T09:57:14.530" v="10" actId="1076"/>
          <ac:picMkLst>
            <pc:docMk/>
            <pc:sldMk cId="2190850418" sldId="270"/>
            <ac:picMk id="9" creationId="{A4213174-764C-D576-DAD7-CDF9BD0A8DAB}"/>
          </ac:picMkLst>
        </pc:picChg>
      </pc:sldChg>
      <pc:sldChg chg="addSp delSp modSp">
        <pc:chgData name="Anna Tomasini" userId="S::anna.tomasini@oncopacacorse.org::a9809968-dd33-4ee1-8a4d-3d8e7fb4280f" providerId="AD" clId="Web-{400C7427-755E-D334-DFD5-9795B3DD99C3}" dt="2025-10-28T10:01:59.700" v="93" actId="20577"/>
        <pc:sldMkLst>
          <pc:docMk/>
          <pc:sldMk cId="264228278" sldId="271"/>
        </pc:sldMkLst>
        <pc:spChg chg="add mod">
          <ac:chgData name="Anna Tomasini" userId="S::anna.tomasini@oncopacacorse.org::a9809968-dd33-4ee1-8a4d-3d8e7fb4280f" providerId="AD" clId="Web-{400C7427-755E-D334-DFD5-9795B3DD99C3}" dt="2025-10-28T10:01:59.700" v="93" actId="20577"/>
          <ac:spMkLst>
            <pc:docMk/>
            <pc:sldMk cId="264228278" sldId="271"/>
            <ac:spMk id="7" creationId="{F185CE07-8B42-4E77-BECE-8B4312C32FC7}"/>
          </ac:spMkLst>
        </pc:spChg>
        <pc:spChg chg="ord">
          <ac:chgData name="Anna Tomasini" userId="S::anna.tomasini@oncopacacorse.org::a9809968-dd33-4ee1-8a4d-3d8e7fb4280f" providerId="AD" clId="Web-{400C7427-755E-D334-DFD5-9795B3DD99C3}" dt="2025-10-28T09:58:35.186" v="32"/>
          <ac:spMkLst>
            <pc:docMk/>
            <pc:sldMk cId="264228278" sldId="271"/>
            <ac:spMk id="21" creationId="{FC44B90C-B6F6-28F4-A99A-D18089351B5D}"/>
          </ac:spMkLst>
        </pc:spChg>
      </pc:sldChg>
      <pc:sldChg chg="addSp delSp modSp">
        <pc:chgData name="Anna Tomasini" userId="S::anna.tomasini@oncopacacorse.org::a9809968-dd33-4ee1-8a4d-3d8e7fb4280f" providerId="AD" clId="Web-{400C7427-755E-D334-DFD5-9795B3DD99C3}" dt="2025-10-28T10:02:05.950" v="96" actId="20577"/>
        <pc:sldMkLst>
          <pc:docMk/>
          <pc:sldMk cId="1849269743" sldId="272"/>
        </pc:sldMkLst>
        <pc:spChg chg="add mod">
          <ac:chgData name="Anna Tomasini" userId="S::anna.tomasini@oncopacacorse.org::a9809968-dd33-4ee1-8a4d-3d8e7fb4280f" providerId="AD" clId="Web-{400C7427-755E-D334-DFD5-9795B3DD99C3}" dt="2025-10-28T10:02:05.950" v="96" actId="20577"/>
          <ac:spMkLst>
            <pc:docMk/>
            <pc:sldMk cId="1849269743" sldId="272"/>
            <ac:spMk id="7" creationId="{AAE5FC75-F4EA-43EF-DAB1-45FCE7D7BD09}"/>
          </ac:spMkLst>
        </pc:spChg>
        <pc:spChg chg="ord">
          <ac:chgData name="Anna Tomasini" userId="S::anna.tomasini@oncopacacorse.org::a9809968-dd33-4ee1-8a4d-3d8e7fb4280f" providerId="AD" clId="Web-{400C7427-755E-D334-DFD5-9795B3DD99C3}" dt="2025-10-28T09:58:57.827" v="47"/>
          <ac:spMkLst>
            <pc:docMk/>
            <pc:sldMk cId="1849269743" sldId="272"/>
            <ac:spMk id="27" creationId="{16AAE7F1-E3B5-5CCD-55CA-4EE0B517BC95}"/>
          </ac:spMkLst>
        </pc:spChg>
      </pc:sldChg>
    </pc:docChg>
  </pc:docChgLst>
  <pc:docChgLst>
    <pc:chgData name="Anna Tomasini" userId="S::anna.tomasini@oncopacacorse.org::a9809968-dd33-4ee1-8a4d-3d8e7fb4280f" providerId="AD" clId="Web-{43BB9AD4-F1E4-D689-659A-A6C1252D2F77}"/>
    <pc:docChg chg="delSld modSld">
      <pc:chgData name="Anna Tomasini" userId="S::anna.tomasini@oncopacacorse.org::a9809968-dd33-4ee1-8a4d-3d8e7fb4280f" providerId="AD" clId="Web-{43BB9AD4-F1E4-D689-659A-A6C1252D2F77}" dt="2025-10-27T12:51:47.339" v="173" actId="20577"/>
      <pc:docMkLst>
        <pc:docMk/>
      </pc:docMkLst>
      <pc:sldChg chg="modSp">
        <pc:chgData name="Anna Tomasini" userId="S::anna.tomasini@oncopacacorse.org::a9809968-dd33-4ee1-8a4d-3d8e7fb4280f" providerId="AD" clId="Web-{43BB9AD4-F1E4-D689-659A-A6C1252D2F77}" dt="2025-10-27T11:31:16.370" v="139" actId="20577"/>
        <pc:sldMkLst>
          <pc:docMk/>
          <pc:sldMk cId="0" sldId="258"/>
        </pc:sldMkLst>
        <pc:spChg chg="mod">
          <ac:chgData name="Anna Tomasini" userId="S::anna.tomasini@oncopacacorse.org::a9809968-dd33-4ee1-8a4d-3d8e7fb4280f" providerId="AD" clId="Web-{43BB9AD4-F1E4-D689-659A-A6C1252D2F77}" dt="2025-10-27T11:31:16.370" v="139" actId="20577"/>
          <ac:spMkLst>
            <pc:docMk/>
            <pc:sldMk cId="0" sldId="258"/>
            <ac:spMk id="14" creationId="{00000000-0000-0000-0000-000000000000}"/>
          </ac:spMkLst>
        </pc:spChg>
      </pc:sldChg>
      <pc:sldChg chg="addSp delSp modSp">
        <pc:chgData name="Anna Tomasini" userId="S::anna.tomasini@oncopacacorse.org::a9809968-dd33-4ee1-8a4d-3d8e7fb4280f" providerId="AD" clId="Web-{43BB9AD4-F1E4-D689-659A-A6C1252D2F77}" dt="2025-10-27T11:34:32.730" v="167" actId="20577"/>
        <pc:sldMkLst>
          <pc:docMk/>
          <pc:sldMk cId="264228278" sldId="271"/>
        </pc:sldMkLst>
        <pc:spChg chg="add">
          <ac:chgData name="Anna Tomasini" userId="S::anna.tomasini@oncopacacorse.org::a9809968-dd33-4ee1-8a4d-3d8e7fb4280f" providerId="AD" clId="Web-{43BB9AD4-F1E4-D689-659A-A6C1252D2F77}" dt="2025-10-27T11:34:21.730" v="161"/>
          <ac:spMkLst>
            <pc:docMk/>
            <pc:sldMk cId="264228278" sldId="271"/>
            <ac:spMk id="21" creationId="{FC44B90C-B6F6-28F4-A99A-D18089351B5D}"/>
          </ac:spMkLst>
        </pc:spChg>
        <pc:spChg chg="add mod">
          <ac:chgData name="Anna Tomasini" userId="S::anna.tomasini@oncopacacorse.org::a9809968-dd33-4ee1-8a4d-3d8e7fb4280f" providerId="AD" clId="Web-{43BB9AD4-F1E4-D689-659A-A6C1252D2F77}" dt="2025-10-27T11:34:32.730" v="167" actId="20577"/>
          <ac:spMkLst>
            <pc:docMk/>
            <pc:sldMk cId="264228278" sldId="271"/>
            <ac:spMk id="23" creationId="{13DF85B6-733F-7566-CF2A-6BBF2B16A56D}"/>
          </ac:spMkLst>
        </pc:spChg>
        <pc:picChg chg="add mod">
          <ac:chgData name="Anna Tomasini" userId="S::anna.tomasini@oncopacacorse.org::a9809968-dd33-4ee1-8a4d-3d8e7fb4280f" providerId="AD" clId="Web-{43BB9AD4-F1E4-D689-659A-A6C1252D2F77}" dt="2025-10-27T11:20:37.635" v="37" actId="14100"/>
          <ac:picMkLst>
            <pc:docMk/>
            <pc:sldMk cId="264228278" sldId="271"/>
            <ac:picMk id="8" creationId="{65BD667F-4591-AC53-E8C6-7188CC4C47BB}"/>
          </ac:picMkLst>
        </pc:picChg>
      </pc:sldChg>
      <pc:sldChg chg="addSp delSp modSp">
        <pc:chgData name="Anna Tomasini" userId="S::anna.tomasini@oncopacacorse.org::a9809968-dd33-4ee1-8a4d-3d8e7fb4280f" providerId="AD" clId="Web-{43BB9AD4-F1E4-D689-659A-A6C1252D2F77}" dt="2025-10-27T12:51:47.339" v="173" actId="20577"/>
        <pc:sldMkLst>
          <pc:docMk/>
          <pc:sldMk cId="1849269743" sldId="272"/>
        </pc:sldMkLst>
        <pc:spChg chg="add mod">
          <ac:chgData name="Anna Tomasini" userId="S::anna.tomasini@oncopacacorse.org::a9809968-dd33-4ee1-8a4d-3d8e7fb4280f" providerId="AD" clId="Web-{43BB9AD4-F1E4-D689-659A-A6C1252D2F77}" dt="2025-10-27T12:51:45.433" v="172" actId="20577"/>
          <ac:spMkLst>
            <pc:docMk/>
            <pc:sldMk cId="1849269743" sldId="272"/>
            <ac:spMk id="22" creationId="{2E446ACC-88DE-3B09-C8AB-7636973F83D5}"/>
          </ac:spMkLst>
        </pc:spChg>
        <pc:spChg chg="add mod">
          <ac:chgData name="Anna Tomasini" userId="S::anna.tomasini@oncopacacorse.org::a9809968-dd33-4ee1-8a4d-3d8e7fb4280f" providerId="AD" clId="Web-{43BB9AD4-F1E4-D689-659A-A6C1252D2F77}" dt="2025-10-27T11:33:52.995" v="152" actId="14100"/>
          <ac:spMkLst>
            <pc:docMk/>
            <pc:sldMk cId="1849269743" sldId="272"/>
            <ac:spMk id="27" creationId="{16AAE7F1-E3B5-5CCD-55CA-4EE0B517BC95}"/>
          </ac:spMkLst>
        </pc:spChg>
        <pc:spChg chg="add mod">
          <ac:chgData name="Anna Tomasini" userId="S::anna.tomasini@oncopacacorse.org::a9809968-dd33-4ee1-8a4d-3d8e7fb4280f" providerId="AD" clId="Web-{43BB9AD4-F1E4-D689-659A-A6C1252D2F77}" dt="2025-10-27T11:34:01.433" v="154" actId="1076"/>
          <ac:spMkLst>
            <pc:docMk/>
            <pc:sldMk cId="1849269743" sldId="272"/>
            <ac:spMk id="29" creationId="{78242894-43C5-844C-E715-EAFA21DD9A39}"/>
          </ac:spMkLst>
        </pc:spChg>
        <pc:picChg chg="add mod">
          <ac:chgData name="Anna Tomasini" userId="S::anna.tomasini@oncopacacorse.org::a9809968-dd33-4ee1-8a4d-3d8e7fb4280f" providerId="AD" clId="Web-{43BB9AD4-F1E4-D689-659A-A6C1252D2F77}" dt="2025-10-27T11:29:59.948" v="134" actId="1076"/>
          <ac:picMkLst>
            <pc:docMk/>
            <pc:sldMk cId="1849269743" sldId="272"/>
            <ac:picMk id="13" creationId="{F8E5A38B-3B21-8109-9845-8095FF68473A}"/>
          </ac:picMkLst>
        </pc:picChg>
        <pc:picChg chg="add mod">
          <ac:chgData name="Anna Tomasini" userId="S::anna.tomasini@oncopacacorse.org::a9809968-dd33-4ee1-8a4d-3d8e7fb4280f" providerId="AD" clId="Web-{43BB9AD4-F1E4-D689-659A-A6C1252D2F77}" dt="2025-10-27T11:29:56.714" v="133" actId="1076"/>
          <ac:picMkLst>
            <pc:docMk/>
            <pc:sldMk cId="1849269743" sldId="272"/>
            <ac:picMk id="23" creationId="{C3F509E0-86BA-98C1-FAB6-B757727185B0}"/>
          </ac:picMkLst>
        </pc:picChg>
      </pc:sldChg>
    </pc:docChg>
  </pc:docChgLst>
  <pc:docChgLst>
    <pc:chgData name="Anna-Louise Angosto" userId="S::annalouise.angosto@oncopacacorse.org::d58faa55-4914-4192-8f84-95dcae7994fe" providerId="AD" clId="Web-{5671A964-232A-5E17-4984-6836548AC457}"/>
    <pc:docChg chg="modSld sldOrd">
      <pc:chgData name="Anna-Louise Angosto" userId="S::annalouise.angosto@oncopacacorse.org::d58faa55-4914-4192-8f84-95dcae7994fe" providerId="AD" clId="Web-{5671A964-232A-5E17-4984-6836548AC457}" dt="2025-11-03T15:16:04.062" v="59"/>
      <pc:docMkLst>
        <pc:docMk/>
      </pc:docMkLst>
      <pc:sldChg chg="modSp">
        <pc:chgData name="Anna-Louise Angosto" userId="S::annalouise.angosto@oncopacacorse.org::d58faa55-4914-4192-8f84-95dcae7994fe" providerId="AD" clId="Web-{5671A964-232A-5E17-4984-6836548AC457}" dt="2025-11-03T15:08:40.308" v="23" actId="20577"/>
        <pc:sldMkLst>
          <pc:docMk/>
          <pc:sldMk cId="0" sldId="257"/>
        </pc:sldMkLst>
        <pc:spChg chg="mod">
          <ac:chgData name="Anna-Louise Angosto" userId="S::annalouise.angosto@oncopacacorse.org::d58faa55-4914-4192-8f84-95dcae7994fe" providerId="AD" clId="Web-{5671A964-232A-5E17-4984-6836548AC457}" dt="2025-11-03T15:08:40.308" v="23" actId="20577"/>
          <ac:spMkLst>
            <pc:docMk/>
            <pc:sldMk cId="0" sldId="257"/>
            <ac:spMk id="8" creationId="{70742933-14EE-1FE8-B140-B29F2D9B31DF}"/>
          </ac:spMkLst>
        </pc:spChg>
        <pc:spChg chg="mod">
          <ac:chgData name="Anna-Louise Angosto" userId="S::annalouise.angosto@oncopacacorse.org::d58faa55-4914-4192-8f84-95dcae7994fe" providerId="AD" clId="Web-{5671A964-232A-5E17-4984-6836548AC457}" dt="2025-11-03T15:07:21.774" v="19" actId="20577"/>
          <ac:spMkLst>
            <pc:docMk/>
            <pc:sldMk cId="0" sldId="257"/>
            <ac:spMk id="12" creationId="{00000000-0000-0000-0000-000000000000}"/>
          </ac:spMkLst>
        </pc:spChg>
      </pc:sldChg>
      <pc:sldChg chg="modSp">
        <pc:chgData name="Anna-Louise Angosto" userId="S::annalouise.angosto@oncopacacorse.org::d58faa55-4914-4192-8f84-95dcae7994fe" providerId="AD" clId="Web-{5671A964-232A-5E17-4984-6836548AC457}" dt="2025-11-03T15:12:59.794" v="47" actId="20577"/>
        <pc:sldMkLst>
          <pc:docMk/>
          <pc:sldMk cId="0" sldId="260"/>
        </pc:sldMkLst>
        <pc:spChg chg="mod">
          <ac:chgData name="Anna-Louise Angosto" userId="S::annalouise.angosto@oncopacacorse.org::d58faa55-4914-4192-8f84-95dcae7994fe" providerId="AD" clId="Web-{5671A964-232A-5E17-4984-6836548AC457}" dt="2025-11-03T15:12:59.794" v="47" actId="20577"/>
          <ac:spMkLst>
            <pc:docMk/>
            <pc:sldMk cId="0" sldId="260"/>
            <ac:spMk id="12" creationId="{00000000-0000-0000-0000-000000000000}"/>
          </ac:spMkLst>
        </pc:spChg>
      </pc:sldChg>
      <pc:sldChg chg="modSp">
        <pc:chgData name="Anna-Louise Angosto" userId="S::annalouise.angosto@oncopacacorse.org::d58faa55-4914-4192-8f84-95dcae7994fe" providerId="AD" clId="Web-{5671A964-232A-5E17-4984-6836548AC457}" dt="2025-11-03T15:15:48.670" v="58" actId="20577"/>
        <pc:sldMkLst>
          <pc:docMk/>
          <pc:sldMk cId="0" sldId="262"/>
        </pc:sldMkLst>
        <pc:spChg chg="mod">
          <ac:chgData name="Anna-Louise Angosto" userId="S::annalouise.angosto@oncopacacorse.org::d58faa55-4914-4192-8f84-95dcae7994fe" providerId="AD" clId="Web-{5671A964-232A-5E17-4984-6836548AC457}" dt="2025-11-03T15:15:48.670" v="58" actId="20577"/>
          <ac:spMkLst>
            <pc:docMk/>
            <pc:sldMk cId="0" sldId="262"/>
            <ac:spMk id="14" creationId="{00000000-0000-0000-0000-000000000000}"/>
          </ac:spMkLst>
        </pc:spChg>
      </pc:sldChg>
      <pc:sldChg chg="modSp">
        <pc:chgData name="Anna-Louise Angosto" userId="S::annalouise.angosto@oncopacacorse.org::d58faa55-4914-4192-8f84-95dcae7994fe" providerId="AD" clId="Web-{5671A964-232A-5E17-4984-6836548AC457}" dt="2025-11-03T15:12:41.542" v="46" actId="20577"/>
        <pc:sldMkLst>
          <pc:docMk/>
          <pc:sldMk cId="3858340844" sldId="267"/>
        </pc:sldMkLst>
        <pc:spChg chg="mod">
          <ac:chgData name="Anna-Louise Angosto" userId="S::annalouise.angosto@oncopacacorse.org::d58faa55-4914-4192-8f84-95dcae7994fe" providerId="AD" clId="Web-{5671A964-232A-5E17-4984-6836548AC457}" dt="2025-11-03T15:09:54.076" v="28" actId="20577"/>
          <ac:spMkLst>
            <pc:docMk/>
            <pc:sldMk cId="3858340844" sldId="267"/>
            <ac:spMk id="11" creationId="{0972A179-6F16-B1B6-FF38-7C0E81EE27BC}"/>
          </ac:spMkLst>
        </pc:spChg>
        <pc:spChg chg="mod">
          <ac:chgData name="Anna-Louise Angosto" userId="S::annalouise.angosto@oncopacacorse.org::d58faa55-4914-4192-8f84-95dcae7994fe" providerId="AD" clId="Web-{5671A964-232A-5E17-4984-6836548AC457}" dt="2025-11-03T15:12:41.542" v="46" actId="20577"/>
          <ac:spMkLst>
            <pc:docMk/>
            <pc:sldMk cId="3858340844" sldId="267"/>
            <ac:spMk id="12" creationId="{9CE39432-38FE-8B36-AC84-F2E5B2BF71DA}"/>
          </ac:spMkLst>
        </pc:spChg>
      </pc:sldChg>
      <pc:sldChg chg="modSp ord">
        <pc:chgData name="Anna-Louise Angosto" userId="S::annalouise.angosto@oncopacacorse.org::d58faa55-4914-4192-8f84-95dcae7994fe" providerId="AD" clId="Web-{5671A964-232A-5E17-4984-6836548AC457}" dt="2025-11-03T15:16:04.062" v="59"/>
        <pc:sldMkLst>
          <pc:docMk/>
          <pc:sldMk cId="3666395975" sldId="269"/>
        </pc:sldMkLst>
        <pc:spChg chg="mod">
          <ac:chgData name="Anna-Louise Angosto" userId="S::annalouise.angosto@oncopacacorse.org::d58faa55-4914-4192-8f84-95dcae7994fe" providerId="AD" clId="Web-{5671A964-232A-5E17-4984-6836548AC457}" dt="2025-11-03T15:14:27.569" v="54" actId="20577"/>
          <ac:spMkLst>
            <pc:docMk/>
            <pc:sldMk cId="3666395975" sldId="269"/>
            <ac:spMk id="14" creationId="{AC7E2BDF-531E-1F5D-720C-AECC0F984081}"/>
          </ac:spMkLst>
        </pc:spChg>
      </pc:sldChg>
    </pc:docChg>
  </pc:docChgLst>
  <pc:docChgLst>
    <pc:chgData name="Anna-Louise Angosto" userId="d58faa55-4914-4192-8f84-95dcae7994fe" providerId="ADAL" clId="{BA115653-C7A4-4062-B634-2033718CBC25}"/>
    <pc:docChg chg="undo redo custSel addSld delSld modSld sldOrd">
      <pc:chgData name="Anna-Louise Angosto" userId="d58faa55-4914-4192-8f84-95dcae7994fe" providerId="ADAL" clId="{BA115653-C7A4-4062-B634-2033718CBC25}" dt="2025-11-12T08:55:38.914" v="4322" actId="20577"/>
      <pc:docMkLst>
        <pc:docMk/>
      </pc:docMkLst>
      <pc:sldChg chg="addSp delSp modSp add del mod ord modNotesTx">
        <pc:chgData name="Anna-Louise Angosto" userId="d58faa55-4914-4192-8f84-95dcae7994fe" providerId="ADAL" clId="{BA115653-C7A4-4062-B634-2033718CBC25}" dt="2025-11-12T08:55:38.914" v="4322" actId="20577"/>
        <pc:sldMkLst>
          <pc:docMk/>
          <pc:sldMk cId="0" sldId="257"/>
        </pc:sldMkLst>
        <pc:spChg chg="add mod">
          <ac:chgData name="Anna-Louise Angosto" userId="d58faa55-4914-4192-8f84-95dcae7994fe" providerId="ADAL" clId="{BA115653-C7A4-4062-B634-2033718CBC25}" dt="2025-10-21T10:27:50.161" v="8" actId="1076"/>
          <ac:spMkLst>
            <pc:docMk/>
            <pc:sldMk cId="0" sldId="257"/>
            <ac:spMk id="5" creationId="{4F8E63A4-466C-ACF0-88D9-2F066DF23E61}"/>
          </ac:spMkLst>
        </pc:spChg>
        <pc:spChg chg="add mod">
          <ac:chgData name="Anna-Louise Angosto" userId="d58faa55-4914-4192-8f84-95dcae7994fe" providerId="ADAL" clId="{BA115653-C7A4-4062-B634-2033718CBC25}" dt="2025-10-21T12:30:39.478" v="1373" actId="1036"/>
          <ac:spMkLst>
            <pc:docMk/>
            <pc:sldMk cId="0" sldId="257"/>
            <ac:spMk id="6" creationId="{27DF4007-0B28-220D-A241-F7548FEA0536}"/>
          </ac:spMkLst>
        </pc:spChg>
        <pc:spChg chg="add mod">
          <ac:chgData name="Anna-Louise Angosto" userId="d58faa55-4914-4192-8f84-95dcae7994fe" providerId="ADAL" clId="{BA115653-C7A4-4062-B634-2033718CBC25}" dt="2025-10-21T12:30:39.478" v="1373" actId="1036"/>
          <ac:spMkLst>
            <pc:docMk/>
            <pc:sldMk cId="0" sldId="257"/>
            <ac:spMk id="7" creationId="{A2E2AFA9-05B1-8A85-73B9-85F620168D66}"/>
          </ac:spMkLst>
        </pc:spChg>
        <pc:spChg chg="add mod">
          <ac:chgData name="Anna-Louise Angosto" userId="d58faa55-4914-4192-8f84-95dcae7994fe" providerId="ADAL" clId="{BA115653-C7A4-4062-B634-2033718CBC25}" dt="2025-10-22T08:16:53.310" v="2531" actId="123"/>
          <ac:spMkLst>
            <pc:docMk/>
            <pc:sldMk cId="0" sldId="257"/>
            <ac:spMk id="8" creationId="{70742933-14EE-1FE8-B140-B29F2D9B31DF}"/>
          </ac:spMkLst>
        </pc:spChg>
        <pc:spChg chg="mod">
          <ac:chgData name="Anna-Louise Angosto" userId="d58faa55-4914-4192-8f84-95dcae7994fe" providerId="ADAL" clId="{BA115653-C7A4-4062-B634-2033718CBC25}" dt="2025-11-12T08:55:38.914" v="4322" actId="20577"/>
          <ac:spMkLst>
            <pc:docMk/>
            <pc:sldMk cId="0" sldId="257"/>
            <ac:spMk id="12" creationId="{00000000-0000-0000-0000-000000000000}"/>
          </ac:spMkLst>
        </pc:spChg>
        <pc:spChg chg="mod">
          <ac:chgData name="Anna-Louise Angosto" userId="d58faa55-4914-4192-8f84-95dcae7994fe" providerId="ADAL" clId="{BA115653-C7A4-4062-B634-2033718CBC25}" dt="2025-10-21T12:20:43.161" v="1052" actId="20577"/>
          <ac:spMkLst>
            <pc:docMk/>
            <pc:sldMk cId="0" sldId="257"/>
            <ac:spMk id="14" creationId="{00000000-0000-0000-0000-000000000000}"/>
          </ac:spMkLst>
        </pc:spChg>
        <pc:spChg chg="mod">
          <ac:chgData name="Anna-Louise Angosto" userId="d58faa55-4914-4192-8f84-95dcae7994fe" providerId="ADAL" clId="{BA115653-C7A4-4062-B634-2033718CBC25}" dt="2025-10-21T12:30:39.478" v="1373" actId="1036"/>
          <ac:spMkLst>
            <pc:docMk/>
            <pc:sldMk cId="0" sldId="257"/>
            <ac:spMk id="15" creationId="{00000000-0000-0000-0000-000000000000}"/>
          </ac:spMkLst>
        </pc:spChg>
        <pc:spChg chg="mod">
          <ac:chgData name="Anna-Louise Angosto" userId="d58faa55-4914-4192-8f84-95dcae7994fe" providerId="ADAL" clId="{BA115653-C7A4-4062-B634-2033718CBC25}" dt="2025-10-21T10:45:14.181" v="456" actId="113"/>
          <ac:spMkLst>
            <pc:docMk/>
            <pc:sldMk cId="0" sldId="257"/>
            <ac:spMk id="16" creationId="{00000000-0000-0000-0000-000000000000}"/>
          </ac:spMkLst>
        </pc:spChg>
        <pc:spChg chg="mod">
          <ac:chgData name="Anna-Louise Angosto" userId="d58faa55-4914-4192-8f84-95dcae7994fe" providerId="ADAL" clId="{BA115653-C7A4-4062-B634-2033718CBC25}" dt="2025-10-21T10:44:37.072" v="381" actId="207"/>
          <ac:spMkLst>
            <pc:docMk/>
            <pc:sldMk cId="0" sldId="257"/>
            <ac:spMk id="18" creationId="{93C8B7B9-03FF-6062-A809-896050EA39B2}"/>
          </ac:spMkLst>
        </pc:spChg>
        <pc:spChg chg="mod">
          <ac:chgData name="Anna-Louise Angosto" userId="d58faa55-4914-4192-8f84-95dcae7994fe" providerId="ADAL" clId="{BA115653-C7A4-4062-B634-2033718CBC25}" dt="2025-10-21T10:39:33.639" v="195" actId="1035"/>
          <ac:spMkLst>
            <pc:docMk/>
            <pc:sldMk cId="0" sldId="257"/>
            <ac:spMk id="23" creationId="{9A107838-343D-B039-27B6-27073814405E}"/>
          </ac:spMkLst>
        </pc:spChg>
        <pc:picChg chg="mod">
          <ac:chgData name="Anna-Louise Angosto" userId="d58faa55-4914-4192-8f84-95dcae7994fe" providerId="ADAL" clId="{BA115653-C7A4-4062-B634-2033718CBC25}" dt="2025-10-21T12:20:34.461" v="1049" actId="1076"/>
          <ac:picMkLst>
            <pc:docMk/>
            <pc:sldMk cId="0" sldId="257"/>
            <ac:picMk id="2" creationId="{23D2EBF7-44AD-C80D-6B59-59D7ED22D3AB}"/>
          </ac:picMkLst>
        </pc:picChg>
        <pc:picChg chg="mod">
          <ac:chgData name="Anna-Louise Angosto" userId="d58faa55-4914-4192-8f84-95dcae7994fe" providerId="ADAL" clId="{BA115653-C7A4-4062-B634-2033718CBC25}" dt="2025-10-21T12:30:39.478" v="1373" actId="1036"/>
          <ac:picMkLst>
            <pc:docMk/>
            <pc:sldMk cId="0" sldId="257"/>
            <ac:picMk id="3" creationId="{F8A4FBB9-FCD3-D510-4668-632896C6F128}"/>
          </ac:picMkLst>
        </pc:picChg>
        <pc:picChg chg="mod">
          <ac:chgData name="Anna-Louise Angosto" userId="d58faa55-4914-4192-8f84-95dcae7994fe" providerId="ADAL" clId="{BA115653-C7A4-4062-B634-2033718CBC25}" dt="2025-10-21T12:30:39.478" v="1373" actId="1036"/>
          <ac:picMkLst>
            <pc:docMk/>
            <pc:sldMk cId="0" sldId="257"/>
            <ac:picMk id="4" creationId="{36C34F30-B33A-FA4F-53D7-3ECCB3D8B6BA}"/>
          </ac:picMkLst>
        </pc:picChg>
      </pc:sldChg>
      <pc:sldChg chg="addSp delSp modSp add del mod ord">
        <pc:chgData name="Anna-Louise Angosto" userId="d58faa55-4914-4192-8f84-95dcae7994fe" providerId="ADAL" clId="{BA115653-C7A4-4062-B634-2033718CBC25}" dt="2025-10-27T11:32:33.723" v="4308"/>
        <pc:sldMkLst>
          <pc:docMk/>
          <pc:sldMk cId="0" sldId="258"/>
        </pc:sldMkLst>
        <pc:spChg chg="mod">
          <ac:chgData name="Anna-Louise Angosto" userId="d58faa55-4914-4192-8f84-95dcae7994fe" providerId="ADAL" clId="{BA115653-C7A4-4062-B634-2033718CBC25}" dt="2025-10-21T10:45:23.535" v="458"/>
          <ac:spMkLst>
            <pc:docMk/>
            <pc:sldMk cId="0" sldId="258"/>
            <ac:spMk id="4" creationId="{B7DCC781-E866-AC8C-CABE-E69097D87040}"/>
          </ac:spMkLst>
        </pc:spChg>
        <pc:spChg chg="mod">
          <ac:chgData name="Anna-Louise Angosto" userId="d58faa55-4914-4192-8f84-95dcae7994fe" providerId="ADAL" clId="{BA115653-C7A4-4062-B634-2033718CBC25}" dt="2025-10-21T10:52:13.689" v="641" actId="1076"/>
          <ac:spMkLst>
            <pc:docMk/>
            <pc:sldMk cId="0" sldId="258"/>
            <ac:spMk id="9" creationId="{00000000-0000-0000-0000-000000000000}"/>
          </ac:spMkLst>
        </pc:spChg>
        <pc:spChg chg="mod">
          <ac:chgData name="Anna-Louise Angosto" userId="d58faa55-4914-4192-8f84-95dcae7994fe" providerId="ADAL" clId="{BA115653-C7A4-4062-B634-2033718CBC25}" dt="2025-10-21T10:45:23.535" v="458"/>
          <ac:spMkLst>
            <pc:docMk/>
            <pc:sldMk cId="0" sldId="258"/>
            <ac:spMk id="10" creationId="{CF50BA54-FE54-8376-2B7C-2CAE69F3211A}"/>
          </ac:spMkLst>
        </pc:spChg>
        <pc:spChg chg="add mod">
          <ac:chgData name="Anna-Louise Angosto" userId="d58faa55-4914-4192-8f84-95dcae7994fe" providerId="ADAL" clId="{BA115653-C7A4-4062-B634-2033718CBC25}" dt="2025-10-21T10:45:23.535" v="458"/>
          <ac:spMkLst>
            <pc:docMk/>
            <pc:sldMk cId="0" sldId="258"/>
            <ac:spMk id="11" creationId="{6095AE79-6472-87B2-CCF5-99E0C9458B6E}"/>
          </ac:spMkLst>
        </pc:spChg>
        <pc:spChg chg="mod">
          <ac:chgData name="Anna-Louise Angosto" userId="d58faa55-4914-4192-8f84-95dcae7994fe" providerId="ADAL" clId="{BA115653-C7A4-4062-B634-2033718CBC25}" dt="2025-10-27T11:31:55.675" v="4304" actId="113"/>
          <ac:spMkLst>
            <pc:docMk/>
            <pc:sldMk cId="0" sldId="258"/>
            <ac:spMk id="14" creationId="{00000000-0000-0000-0000-000000000000}"/>
          </ac:spMkLst>
        </pc:spChg>
        <pc:spChg chg="mod">
          <ac:chgData name="Anna-Louise Angosto" userId="d58faa55-4914-4192-8f84-95dcae7994fe" providerId="ADAL" clId="{BA115653-C7A4-4062-B634-2033718CBC25}" dt="2025-10-21T10:52:13.689" v="641" actId="1076"/>
          <ac:spMkLst>
            <pc:docMk/>
            <pc:sldMk cId="0" sldId="258"/>
            <ac:spMk id="15" creationId="{00000000-0000-0000-0000-000000000000}"/>
          </ac:spMkLst>
        </pc:spChg>
        <pc:spChg chg="mod">
          <ac:chgData name="Anna-Louise Angosto" userId="d58faa55-4914-4192-8f84-95dcae7994fe" providerId="ADAL" clId="{BA115653-C7A4-4062-B634-2033718CBC25}" dt="2025-10-21T12:20:19.853" v="1043" actId="403"/>
          <ac:spMkLst>
            <pc:docMk/>
            <pc:sldMk cId="0" sldId="258"/>
            <ac:spMk id="16" creationId="{00000000-0000-0000-0000-000000000000}"/>
          </ac:spMkLst>
        </pc:spChg>
        <pc:spChg chg="mod">
          <ac:chgData name="Anna-Louise Angosto" userId="d58faa55-4914-4192-8f84-95dcae7994fe" providerId="ADAL" clId="{BA115653-C7A4-4062-B634-2033718CBC25}" dt="2025-10-22T14:50:45.229" v="3775" actId="20577"/>
          <ac:spMkLst>
            <pc:docMk/>
            <pc:sldMk cId="0" sldId="258"/>
            <ac:spMk id="17" creationId="{00000000-0000-0000-0000-000000000000}"/>
          </ac:spMkLst>
        </pc:spChg>
        <pc:spChg chg="mod">
          <ac:chgData name="Anna-Louise Angosto" userId="d58faa55-4914-4192-8f84-95dcae7994fe" providerId="ADAL" clId="{BA115653-C7A4-4062-B634-2033718CBC25}" dt="2025-10-22T14:50:35.446" v="3773" actId="1035"/>
          <ac:spMkLst>
            <pc:docMk/>
            <pc:sldMk cId="0" sldId="258"/>
            <ac:spMk id="21" creationId="{082D98EE-A1B4-4155-2179-996DC122032E}"/>
          </ac:spMkLst>
        </pc:spChg>
        <pc:grpChg chg="add mod">
          <ac:chgData name="Anna-Louise Angosto" userId="d58faa55-4914-4192-8f84-95dcae7994fe" providerId="ADAL" clId="{BA115653-C7A4-4062-B634-2033718CBC25}" dt="2025-10-21T10:45:23.535" v="458"/>
          <ac:grpSpMkLst>
            <pc:docMk/>
            <pc:sldMk cId="0" sldId="258"/>
            <ac:grpSpMk id="3" creationId="{3AD6310D-EF81-B27E-6094-5B8D537A769C}"/>
          </ac:grpSpMkLst>
        </pc:grpChg>
        <pc:picChg chg="mod modCrop">
          <ac:chgData name="Anna-Louise Angosto" userId="d58faa55-4914-4192-8f84-95dcae7994fe" providerId="ADAL" clId="{BA115653-C7A4-4062-B634-2033718CBC25}" dt="2025-10-27T11:14:31.559" v="4270" actId="1076"/>
          <ac:picMkLst>
            <pc:docMk/>
            <pc:sldMk cId="0" sldId="258"/>
            <ac:picMk id="5" creationId="{6C9E4011-60B5-D19A-3116-07B1993309CD}"/>
          </ac:picMkLst>
        </pc:picChg>
      </pc:sldChg>
      <pc:sldChg chg="addSp delSp modSp add del mod ord">
        <pc:chgData name="Anna-Louise Angosto" userId="d58faa55-4914-4192-8f84-95dcae7994fe" providerId="ADAL" clId="{BA115653-C7A4-4062-B634-2033718CBC25}" dt="2025-10-27T11:14:55.068" v="4278"/>
        <pc:sldMkLst>
          <pc:docMk/>
          <pc:sldMk cId="0" sldId="260"/>
        </pc:sldMkLst>
        <pc:spChg chg="mod">
          <ac:chgData name="Anna-Louise Angosto" userId="d58faa55-4914-4192-8f84-95dcae7994fe" providerId="ADAL" clId="{BA115653-C7A4-4062-B634-2033718CBC25}" dt="2025-10-21T10:45:28.564" v="459"/>
          <ac:spMkLst>
            <pc:docMk/>
            <pc:sldMk cId="0" sldId="260"/>
            <ac:spMk id="4" creationId="{FA38CFD7-47E5-FDEF-9C3E-F7AF085856B7}"/>
          </ac:spMkLst>
        </pc:spChg>
        <pc:spChg chg="mod">
          <ac:chgData name="Anna-Louise Angosto" userId="d58faa55-4914-4192-8f84-95dcae7994fe" providerId="ADAL" clId="{BA115653-C7A4-4062-B634-2033718CBC25}" dt="2025-10-21T10:45:28.564" v="459"/>
          <ac:spMkLst>
            <pc:docMk/>
            <pc:sldMk cId="0" sldId="260"/>
            <ac:spMk id="5" creationId="{FBE10CAC-CACA-BD64-B6CD-C47987014E4C}"/>
          </ac:spMkLst>
        </pc:spChg>
        <pc:spChg chg="add mod">
          <ac:chgData name="Anna-Louise Angosto" userId="d58faa55-4914-4192-8f84-95dcae7994fe" providerId="ADAL" clId="{BA115653-C7A4-4062-B634-2033718CBC25}" dt="2025-10-21T10:45:28.564" v="459"/>
          <ac:spMkLst>
            <pc:docMk/>
            <pc:sldMk cId="0" sldId="260"/>
            <ac:spMk id="6" creationId="{25C81B25-DFA2-4100-8966-6AC5AC071165}"/>
          </ac:spMkLst>
        </pc:spChg>
        <pc:spChg chg="mod">
          <ac:chgData name="Anna-Louise Angosto" userId="d58faa55-4914-4192-8f84-95dcae7994fe" providerId="ADAL" clId="{BA115653-C7A4-4062-B634-2033718CBC25}" dt="2025-10-21T11:46:35.154" v="734" actId="20577"/>
          <ac:spMkLst>
            <pc:docMk/>
            <pc:sldMk cId="0" sldId="260"/>
            <ac:spMk id="10" creationId="{00000000-0000-0000-0000-000000000000}"/>
          </ac:spMkLst>
        </pc:spChg>
        <pc:spChg chg="mod">
          <ac:chgData name="Anna-Louise Angosto" userId="d58faa55-4914-4192-8f84-95dcae7994fe" providerId="ADAL" clId="{BA115653-C7A4-4062-B634-2033718CBC25}" dt="2025-10-22T15:23:04.363" v="4264" actId="207"/>
          <ac:spMkLst>
            <pc:docMk/>
            <pc:sldMk cId="0" sldId="260"/>
            <ac:spMk id="12" creationId="{00000000-0000-0000-0000-000000000000}"/>
          </ac:spMkLst>
        </pc:spChg>
        <pc:spChg chg="mod">
          <ac:chgData name="Anna-Louise Angosto" userId="d58faa55-4914-4192-8f84-95dcae7994fe" providerId="ADAL" clId="{BA115653-C7A4-4062-B634-2033718CBC25}" dt="2025-10-21T10:53:49.571" v="670" actId="1036"/>
          <ac:spMkLst>
            <pc:docMk/>
            <pc:sldMk cId="0" sldId="260"/>
            <ac:spMk id="18" creationId="{25719B2F-E1EE-331D-5388-5B15BA3D57A5}"/>
          </ac:spMkLst>
        </pc:spChg>
        <pc:grpChg chg="add mod">
          <ac:chgData name="Anna-Louise Angosto" userId="d58faa55-4914-4192-8f84-95dcae7994fe" providerId="ADAL" clId="{BA115653-C7A4-4062-B634-2033718CBC25}" dt="2025-10-21T10:45:28.564" v="459"/>
          <ac:grpSpMkLst>
            <pc:docMk/>
            <pc:sldMk cId="0" sldId="260"/>
            <ac:grpSpMk id="3" creationId="{22E83AA4-30D8-E470-2969-6AA26AD2C8E6}"/>
          </ac:grpSpMkLst>
        </pc:grpChg>
      </pc:sldChg>
      <pc:sldChg chg="addSp delSp modSp add del mod">
        <pc:chgData name="Anna-Louise Angosto" userId="d58faa55-4914-4192-8f84-95dcae7994fe" providerId="ADAL" clId="{BA115653-C7A4-4062-B634-2033718CBC25}" dt="2025-10-27T11:15:29.760" v="4286"/>
        <pc:sldMkLst>
          <pc:docMk/>
          <pc:sldMk cId="0" sldId="262"/>
        </pc:sldMkLst>
        <pc:spChg chg="add mod">
          <ac:chgData name="Anna-Louise Angosto" userId="d58faa55-4914-4192-8f84-95dcae7994fe" providerId="ADAL" clId="{BA115653-C7A4-4062-B634-2033718CBC25}" dt="2025-10-22T12:27:06.998" v="3067" actId="20577"/>
          <ac:spMkLst>
            <pc:docMk/>
            <pc:sldMk cId="0" sldId="262"/>
            <ac:spMk id="4" creationId="{CAAEB9EF-6040-4A00-A7D4-EB6BF2A53F32}"/>
          </ac:spMkLst>
        </pc:spChg>
        <pc:spChg chg="mod">
          <ac:chgData name="Anna-Louise Angosto" userId="d58faa55-4914-4192-8f84-95dcae7994fe" providerId="ADAL" clId="{BA115653-C7A4-4062-B634-2033718CBC25}" dt="2025-10-21T10:46:01.762" v="469"/>
          <ac:spMkLst>
            <pc:docMk/>
            <pc:sldMk cId="0" sldId="262"/>
            <ac:spMk id="5" creationId="{26CA384B-5B04-3CC5-A1F8-8CAB47E20354}"/>
          </ac:spMkLst>
        </pc:spChg>
        <pc:spChg chg="mod">
          <ac:chgData name="Anna-Louise Angosto" userId="d58faa55-4914-4192-8f84-95dcae7994fe" providerId="ADAL" clId="{BA115653-C7A4-4062-B634-2033718CBC25}" dt="2025-10-21T10:46:01.762" v="469"/>
          <ac:spMkLst>
            <pc:docMk/>
            <pc:sldMk cId="0" sldId="262"/>
            <ac:spMk id="6" creationId="{1B5748F7-84CC-849A-BA35-3B362B435EE7}"/>
          </ac:spMkLst>
        </pc:spChg>
        <pc:spChg chg="add mod">
          <ac:chgData name="Anna-Louise Angosto" userId="d58faa55-4914-4192-8f84-95dcae7994fe" providerId="ADAL" clId="{BA115653-C7A4-4062-B634-2033718CBC25}" dt="2025-10-21T10:46:01.762" v="469"/>
          <ac:spMkLst>
            <pc:docMk/>
            <pc:sldMk cId="0" sldId="262"/>
            <ac:spMk id="7" creationId="{18F6836D-7ED6-2883-C00E-BBE5A86CF38F}"/>
          </ac:spMkLst>
        </pc:spChg>
        <pc:spChg chg="mod">
          <ac:chgData name="Anna-Louise Angosto" userId="d58faa55-4914-4192-8f84-95dcae7994fe" providerId="ADAL" clId="{BA115653-C7A4-4062-B634-2033718CBC25}" dt="2025-10-22T13:42:09.627" v="3477" actId="20577"/>
          <ac:spMkLst>
            <pc:docMk/>
            <pc:sldMk cId="0" sldId="262"/>
            <ac:spMk id="14" creationId="{00000000-0000-0000-0000-000000000000}"/>
          </ac:spMkLst>
        </pc:spChg>
        <pc:grpChg chg="add mod">
          <ac:chgData name="Anna-Louise Angosto" userId="d58faa55-4914-4192-8f84-95dcae7994fe" providerId="ADAL" clId="{BA115653-C7A4-4062-B634-2033718CBC25}" dt="2025-10-21T10:46:01.762" v="469"/>
          <ac:grpSpMkLst>
            <pc:docMk/>
            <pc:sldMk cId="0" sldId="262"/>
            <ac:grpSpMk id="2" creationId="{8E88FDB4-A709-DF48-017B-A99B6F2B2BB3}"/>
          </ac:grpSpMkLst>
        </pc:grpChg>
      </pc:sldChg>
      <pc:sldChg chg="addSp delSp modSp mod">
        <pc:chgData name="Anna-Louise Angosto" userId="d58faa55-4914-4192-8f84-95dcae7994fe" providerId="ADAL" clId="{BA115653-C7A4-4062-B634-2033718CBC25}" dt="2025-10-22T15:19:02.208" v="3983" actId="20577"/>
        <pc:sldMkLst>
          <pc:docMk/>
          <pc:sldMk cId="0" sldId="263"/>
        </pc:sldMkLst>
        <pc:spChg chg="add del mod ord">
          <ac:chgData name="Anna-Louise Angosto" userId="d58faa55-4914-4192-8f84-95dcae7994fe" providerId="ADAL" clId="{BA115653-C7A4-4062-B634-2033718CBC25}" dt="2025-10-22T15:19:02.208" v="3983" actId="20577"/>
          <ac:spMkLst>
            <pc:docMk/>
            <pc:sldMk cId="0" sldId="263"/>
            <ac:spMk id="3" creationId="{7CC6D11B-2165-535E-0E09-FFFDFB48E7EC}"/>
          </ac:spMkLst>
        </pc:spChg>
        <pc:spChg chg="add mod">
          <ac:chgData name="Anna-Louise Angosto" userId="d58faa55-4914-4192-8f84-95dcae7994fe" providerId="ADAL" clId="{BA115653-C7A4-4062-B634-2033718CBC25}" dt="2025-10-22T12:26:50.663" v="3060"/>
          <ac:spMkLst>
            <pc:docMk/>
            <pc:sldMk cId="0" sldId="263"/>
            <ac:spMk id="4" creationId="{98C2E796-8E3D-614D-B2C0-C7FD1A4B241F}"/>
          </ac:spMkLst>
        </pc:spChg>
        <pc:spChg chg="add mod">
          <ac:chgData name="Anna-Louise Angosto" userId="d58faa55-4914-4192-8f84-95dcae7994fe" providerId="ADAL" clId="{BA115653-C7A4-4062-B634-2033718CBC25}" dt="2025-10-22T15:15:51.630" v="3960" actId="14100"/>
          <ac:spMkLst>
            <pc:docMk/>
            <pc:sldMk cId="0" sldId="263"/>
            <ac:spMk id="5" creationId="{15E8670D-B5C5-1446-C6CD-1CB8D3BA7387}"/>
          </ac:spMkLst>
        </pc:spChg>
        <pc:spChg chg="mod">
          <ac:chgData name="Anna-Louise Angosto" userId="d58faa55-4914-4192-8f84-95dcae7994fe" providerId="ADAL" clId="{BA115653-C7A4-4062-B634-2033718CBC25}" dt="2025-10-21T10:45:42.319" v="463"/>
          <ac:spMkLst>
            <pc:docMk/>
            <pc:sldMk cId="0" sldId="263"/>
            <ac:spMk id="6" creationId="{E3B9C3C9-D6BB-946E-5834-6445D147B988}"/>
          </ac:spMkLst>
        </pc:spChg>
        <pc:spChg chg="mod">
          <ac:chgData name="Anna-Louise Angosto" userId="d58faa55-4914-4192-8f84-95dcae7994fe" providerId="ADAL" clId="{BA115653-C7A4-4062-B634-2033718CBC25}" dt="2025-10-21T10:45:42.319" v="463"/>
          <ac:spMkLst>
            <pc:docMk/>
            <pc:sldMk cId="0" sldId="263"/>
            <ac:spMk id="7" creationId="{24DB1C68-283B-0FAA-F8C7-133E3F405A14}"/>
          </ac:spMkLst>
        </pc:spChg>
        <pc:spChg chg="add mod">
          <ac:chgData name="Anna-Louise Angosto" userId="d58faa55-4914-4192-8f84-95dcae7994fe" providerId="ADAL" clId="{BA115653-C7A4-4062-B634-2033718CBC25}" dt="2025-10-21T10:45:42.319" v="463"/>
          <ac:spMkLst>
            <pc:docMk/>
            <pc:sldMk cId="0" sldId="263"/>
            <ac:spMk id="8" creationId="{67D09755-9C0A-0067-B805-C3A9BAE27C73}"/>
          </ac:spMkLst>
        </pc:spChg>
        <pc:spChg chg="mod">
          <ac:chgData name="Anna-Louise Angosto" userId="d58faa55-4914-4192-8f84-95dcae7994fe" providerId="ADAL" clId="{BA115653-C7A4-4062-B634-2033718CBC25}" dt="2025-10-22T15:17:57.393" v="3974" actId="1076"/>
          <ac:spMkLst>
            <pc:docMk/>
            <pc:sldMk cId="0" sldId="263"/>
            <ac:spMk id="21" creationId="{BFC5371C-7089-89B6-132E-E43F6BA2ABC3}"/>
          </ac:spMkLst>
        </pc:spChg>
        <pc:grpChg chg="add mod ord">
          <ac:chgData name="Anna-Louise Angosto" userId="d58faa55-4914-4192-8f84-95dcae7994fe" providerId="ADAL" clId="{BA115653-C7A4-4062-B634-2033718CBC25}" dt="2025-10-22T15:15:41.913" v="3952" actId="166"/>
          <ac:grpSpMkLst>
            <pc:docMk/>
            <pc:sldMk cId="0" sldId="263"/>
            <ac:grpSpMk id="2" creationId="{BC5B59DD-66A9-9482-6227-4AEA8EDF0693}"/>
          </ac:grpSpMkLst>
        </pc:grpChg>
      </pc:sldChg>
      <pc:sldChg chg="addSp delSp modSp mod">
        <pc:chgData name="Anna-Louise Angosto" userId="d58faa55-4914-4192-8f84-95dcae7994fe" providerId="ADAL" clId="{BA115653-C7A4-4062-B634-2033718CBC25}" dt="2025-10-21T14:42:53.452" v="2409" actId="20577"/>
        <pc:sldMkLst>
          <pc:docMk/>
          <pc:sldMk cId="2147246918" sldId="264"/>
        </pc:sldMkLst>
        <pc:spChg chg="mod">
          <ac:chgData name="Anna-Louise Angosto" userId="d58faa55-4914-4192-8f84-95dcae7994fe" providerId="ADAL" clId="{BA115653-C7A4-4062-B634-2033718CBC25}" dt="2025-10-21T14:42:53.452" v="2409" actId="20577"/>
          <ac:spMkLst>
            <pc:docMk/>
            <pc:sldMk cId="2147246918" sldId="264"/>
            <ac:spMk id="3" creationId="{2380BEC8-E0C5-836C-8C74-133E3FE24870}"/>
          </ac:spMkLst>
        </pc:spChg>
        <pc:spChg chg="mod">
          <ac:chgData name="Anna-Louise Angosto" userId="d58faa55-4914-4192-8f84-95dcae7994fe" providerId="ADAL" clId="{BA115653-C7A4-4062-B634-2033718CBC25}" dt="2025-10-21T10:45:55.716" v="467"/>
          <ac:spMkLst>
            <pc:docMk/>
            <pc:sldMk cId="2147246918" sldId="264"/>
            <ac:spMk id="5" creationId="{E53A455C-0D1B-6995-2A30-0D054F2A498B}"/>
          </ac:spMkLst>
        </pc:spChg>
        <pc:spChg chg="mod">
          <ac:chgData name="Anna-Louise Angosto" userId="d58faa55-4914-4192-8f84-95dcae7994fe" providerId="ADAL" clId="{BA115653-C7A4-4062-B634-2033718CBC25}" dt="2025-10-21T10:45:55.716" v="467"/>
          <ac:spMkLst>
            <pc:docMk/>
            <pc:sldMk cId="2147246918" sldId="264"/>
            <ac:spMk id="6" creationId="{856066AF-D906-C52A-B126-0B556B3EE01E}"/>
          </ac:spMkLst>
        </pc:spChg>
        <pc:spChg chg="add mod">
          <ac:chgData name="Anna-Louise Angosto" userId="d58faa55-4914-4192-8f84-95dcae7994fe" providerId="ADAL" clId="{BA115653-C7A4-4062-B634-2033718CBC25}" dt="2025-10-21T10:45:55.716" v="467"/>
          <ac:spMkLst>
            <pc:docMk/>
            <pc:sldMk cId="2147246918" sldId="264"/>
            <ac:spMk id="7" creationId="{D88A0BA0-76FD-14EE-D032-037A4AB13A2D}"/>
          </ac:spMkLst>
        </pc:spChg>
        <pc:grpChg chg="add mod">
          <ac:chgData name="Anna-Louise Angosto" userId="d58faa55-4914-4192-8f84-95dcae7994fe" providerId="ADAL" clId="{BA115653-C7A4-4062-B634-2033718CBC25}" dt="2025-10-21T10:45:55.716" v="467"/>
          <ac:grpSpMkLst>
            <pc:docMk/>
            <pc:sldMk cId="2147246918" sldId="264"/>
            <ac:grpSpMk id="2" creationId="{8AF5804E-3815-8E01-C7E1-2B4AF24EB28A}"/>
          </ac:grpSpMkLst>
        </pc:grpChg>
      </pc:sldChg>
      <pc:sldChg chg="addSp delSp modSp mod modCm">
        <pc:chgData name="Anna-Louise Angosto" userId="d58faa55-4914-4192-8f84-95dcae7994fe" providerId="ADAL" clId="{BA115653-C7A4-4062-B634-2033718CBC25}" dt="2025-10-22T14:49:02.952" v="3630" actId="1076"/>
        <pc:sldMkLst>
          <pc:docMk/>
          <pc:sldMk cId="266367469" sldId="265"/>
        </pc:sldMkLst>
        <pc:spChg chg="mod">
          <ac:chgData name="Anna-Louise Angosto" userId="d58faa55-4914-4192-8f84-95dcae7994fe" providerId="ADAL" clId="{BA115653-C7A4-4062-B634-2033718CBC25}" dt="2025-10-22T14:49:02.952" v="3630" actId="1076"/>
          <ac:spMkLst>
            <pc:docMk/>
            <pc:sldMk cId="266367469" sldId="265"/>
            <ac:spMk id="2" creationId="{3C6A40B4-0C83-CFD3-2F5E-6F396FFF2998}"/>
          </ac:spMkLst>
        </pc:spChg>
        <pc:spChg chg="mod">
          <ac:chgData name="Anna-Louise Angosto" userId="d58faa55-4914-4192-8f84-95dcae7994fe" providerId="ADAL" clId="{BA115653-C7A4-4062-B634-2033718CBC25}" dt="2025-10-22T14:48:18.429" v="3607"/>
          <ac:spMkLst>
            <pc:docMk/>
            <pc:sldMk cId="266367469" sldId="265"/>
            <ac:spMk id="4" creationId="{093D5860-EBC4-A35B-4214-AA445C3C24E8}"/>
          </ac:spMkLst>
        </pc:spChg>
        <pc:spChg chg="mod">
          <ac:chgData name="Anna-Louise Angosto" userId="d58faa55-4914-4192-8f84-95dcae7994fe" providerId="ADAL" clId="{BA115653-C7A4-4062-B634-2033718CBC25}" dt="2025-10-22T14:48:18.429" v="3607"/>
          <ac:spMkLst>
            <pc:docMk/>
            <pc:sldMk cId="266367469" sldId="265"/>
            <ac:spMk id="5" creationId="{2B2FBF71-746B-9DDF-688F-984680535515}"/>
          </ac:spMkLst>
        </pc:spChg>
        <pc:spChg chg="mod">
          <ac:chgData name="Anna-Louise Angosto" userId="d58faa55-4914-4192-8f84-95dcae7994fe" providerId="ADAL" clId="{BA115653-C7A4-4062-B634-2033718CBC25}" dt="2025-10-21T14:04:24.048" v="2399" actId="207"/>
          <ac:spMkLst>
            <pc:docMk/>
            <pc:sldMk cId="266367469" sldId="265"/>
            <ac:spMk id="8" creationId="{FFCDF588-DD6B-C0E7-59DD-99360819F64B}"/>
          </ac:spMkLst>
        </pc:spChg>
        <pc:spChg chg="mod">
          <ac:chgData name="Anna-Louise Angosto" userId="d58faa55-4914-4192-8f84-95dcae7994fe" providerId="ADAL" clId="{BA115653-C7A4-4062-B634-2033718CBC25}" dt="2025-10-21T14:04:24.048" v="2399" actId="207"/>
          <ac:spMkLst>
            <pc:docMk/>
            <pc:sldMk cId="266367469" sldId="265"/>
            <ac:spMk id="9" creationId="{5266B1CA-60EA-C553-62E0-CBBFD4003973}"/>
          </ac:spMkLst>
        </pc:spChg>
        <pc:spChg chg="mod">
          <ac:chgData name="Anna-Louise Angosto" userId="d58faa55-4914-4192-8f84-95dcae7994fe" providerId="ADAL" clId="{BA115653-C7A4-4062-B634-2033718CBC25}" dt="2025-10-22T14:48:49.569" v="3626" actId="1076"/>
          <ac:spMkLst>
            <pc:docMk/>
            <pc:sldMk cId="266367469" sldId="265"/>
            <ac:spMk id="10" creationId="{5559AFC0-57ED-5ADD-B419-EE598DFBE19E}"/>
          </ac:spMkLst>
        </pc:spChg>
        <pc:spChg chg="mod">
          <ac:chgData name="Anna-Louise Angosto" userId="d58faa55-4914-4192-8f84-95dcae7994fe" providerId="ADAL" clId="{BA115653-C7A4-4062-B634-2033718CBC25}" dt="2025-10-22T14:48:15.767" v="3606" actId="1076"/>
          <ac:spMkLst>
            <pc:docMk/>
            <pc:sldMk cId="266367469" sldId="265"/>
            <ac:spMk id="11" creationId="{11BE4563-05AD-8532-2080-02233C7647D6}"/>
          </ac:spMkLst>
        </pc:spChg>
        <pc:spChg chg="mod">
          <ac:chgData name="Anna-Louise Angosto" userId="d58faa55-4914-4192-8f84-95dcae7994fe" providerId="ADAL" clId="{BA115653-C7A4-4062-B634-2033718CBC25}" dt="2025-10-22T14:48:38.612" v="3625" actId="403"/>
          <ac:spMkLst>
            <pc:docMk/>
            <pc:sldMk cId="266367469" sldId="265"/>
            <ac:spMk id="12" creationId="{5BC9A719-64FA-A6A9-84DE-9D7F0F634523}"/>
          </ac:spMkLst>
        </pc:spChg>
        <pc:spChg chg="mod">
          <ac:chgData name="Anna-Louise Angosto" userId="d58faa55-4914-4192-8f84-95dcae7994fe" providerId="ADAL" clId="{BA115653-C7A4-4062-B634-2033718CBC25}" dt="2025-10-22T14:48:15.767" v="3606" actId="1076"/>
          <ac:spMkLst>
            <pc:docMk/>
            <pc:sldMk cId="266367469" sldId="265"/>
            <ac:spMk id="13" creationId="{FBC3F6AB-BD54-FCEC-AA42-A5AB04CA422C}"/>
          </ac:spMkLst>
        </pc:spChg>
        <pc:grpChg chg="add mod">
          <ac:chgData name="Anna-Louise Angosto" userId="d58faa55-4914-4192-8f84-95dcae7994fe" providerId="ADAL" clId="{BA115653-C7A4-4062-B634-2033718CBC25}" dt="2025-10-22T14:48:21.408" v="3608" actId="1076"/>
          <ac:grpSpMkLst>
            <pc:docMk/>
            <pc:sldMk cId="266367469" sldId="265"/>
            <ac:grpSpMk id="3" creationId="{583F04F6-959C-86C1-97F9-854B93B8225E}"/>
          </ac:grpSpMkLst>
        </pc:grpChg>
        <pc:grpChg chg="mod">
          <ac:chgData name="Anna-Louise Angosto" userId="d58faa55-4914-4192-8f84-95dcae7994fe" providerId="ADAL" clId="{BA115653-C7A4-4062-B634-2033718CBC25}" dt="2025-10-21T14:04:24.048" v="2399" actId="207"/>
          <ac:grpSpMkLst>
            <pc:docMk/>
            <pc:sldMk cId="266367469" sldId="265"/>
            <ac:grpSpMk id="7" creationId="{940D91C6-BE45-9201-265A-790F4BAD0381}"/>
          </ac:grpSpMkLst>
        </pc:grpChg>
        <pc:extLst>
          <p:ext xmlns:p="http://schemas.openxmlformats.org/presentationml/2006/main" uri="{D6D511B9-2390-475A-947B-AFAB55BFBCF1}">
            <pc226:cmChg xmlns:pc226="http://schemas.microsoft.com/office/powerpoint/2022/06/main/command" chg="mod">
              <pc226:chgData name="Anna-Louise Angosto" userId="d58faa55-4914-4192-8f84-95dcae7994fe" providerId="ADAL" clId="{BA115653-C7A4-4062-B634-2033718CBC25}" dt="2025-10-21T14:03:57.036" v="2377" actId="20577"/>
              <pc2:cmMkLst xmlns:pc2="http://schemas.microsoft.com/office/powerpoint/2019/9/main/command">
                <pc:docMk/>
                <pc:sldMk cId="266367469" sldId="265"/>
                <pc2:cmMk id="{12D3CEE6-1CDF-407F-A00A-AD9786ACD6AA}"/>
              </pc2:cmMkLst>
            </pc226:cmChg>
          </p:ext>
        </pc:extLst>
      </pc:sldChg>
      <pc:sldChg chg="modSp add del mod ord">
        <pc:chgData name="Anna-Louise Angosto" userId="d58faa55-4914-4192-8f84-95dcae7994fe" providerId="ADAL" clId="{BA115653-C7A4-4062-B634-2033718CBC25}" dt="2025-10-27T11:14:43.719" v="4274"/>
        <pc:sldMkLst>
          <pc:docMk/>
          <pc:sldMk cId="3858340844" sldId="267"/>
        </pc:sldMkLst>
        <pc:spChg chg="mod">
          <ac:chgData name="Anna-Louise Angosto" userId="d58faa55-4914-4192-8f84-95dcae7994fe" providerId="ADAL" clId="{BA115653-C7A4-4062-B634-2033718CBC25}" dt="2025-10-21T11:46:19.264" v="727" actId="20577"/>
          <ac:spMkLst>
            <pc:docMk/>
            <pc:sldMk cId="3858340844" sldId="267"/>
            <ac:spMk id="10" creationId="{AC885962-DDCA-F11B-3F51-42812C637D2A}"/>
          </ac:spMkLst>
        </pc:spChg>
        <pc:spChg chg="mod">
          <ac:chgData name="Anna-Louise Angosto" userId="d58faa55-4914-4192-8f84-95dcae7994fe" providerId="ADAL" clId="{BA115653-C7A4-4062-B634-2033718CBC25}" dt="2025-10-22T14:34:31.632" v="3572" actId="255"/>
          <ac:spMkLst>
            <pc:docMk/>
            <pc:sldMk cId="3858340844" sldId="267"/>
            <ac:spMk id="11" creationId="{0972A179-6F16-B1B6-FF38-7C0E81EE27BC}"/>
          </ac:spMkLst>
        </pc:spChg>
        <pc:spChg chg="mod">
          <ac:chgData name="Anna-Louise Angosto" userId="d58faa55-4914-4192-8f84-95dcae7994fe" providerId="ADAL" clId="{BA115653-C7A4-4062-B634-2033718CBC25}" dt="2025-10-22T14:34:40.551" v="3577" actId="1036"/>
          <ac:spMkLst>
            <pc:docMk/>
            <pc:sldMk cId="3858340844" sldId="267"/>
            <ac:spMk id="12" creationId="{9CE39432-38FE-8B36-AC84-F2E5B2BF71DA}"/>
          </ac:spMkLst>
        </pc:spChg>
        <pc:spChg chg="mod">
          <ac:chgData name="Anna-Louise Angosto" userId="d58faa55-4914-4192-8f84-95dcae7994fe" providerId="ADAL" clId="{BA115653-C7A4-4062-B634-2033718CBC25}" dt="2025-10-21T12:24:19.244" v="1081" actId="113"/>
          <ac:spMkLst>
            <pc:docMk/>
            <pc:sldMk cId="3858340844" sldId="267"/>
            <ac:spMk id="13" creationId="{A11BD6BC-3812-39C4-540C-C2DFFF0EECCC}"/>
          </ac:spMkLst>
        </pc:spChg>
      </pc:sldChg>
      <pc:sldChg chg="addSp delSp modSp add mod">
        <pc:chgData name="Anna-Louise Angosto" userId="d58faa55-4914-4192-8f84-95dcae7994fe" providerId="ADAL" clId="{BA115653-C7A4-4062-B634-2033718CBC25}" dt="2025-10-22T12:27:16.273" v="3068" actId="14100"/>
        <pc:sldMkLst>
          <pc:docMk/>
          <pc:sldMk cId="4064053832" sldId="268"/>
        </pc:sldMkLst>
        <pc:spChg chg="add mod">
          <ac:chgData name="Anna-Louise Angosto" userId="d58faa55-4914-4192-8f84-95dcae7994fe" providerId="ADAL" clId="{BA115653-C7A4-4062-B634-2033718CBC25}" dt="2025-10-22T12:26:08.997" v="3020" actId="207"/>
          <ac:spMkLst>
            <pc:docMk/>
            <pc:sldMk cId="4064053832" sldId="268"/>
            <ac:spMk id="8" creationId="{6F7457C8-126E-DADC-2212-29671943BA54}"/>
          </ac:spMkLst>
        </pc:spChg>
        <pc:spChg chg="add mod">
          <ac:chgData name="Anna-Louise Angosto" userId="d58faa55-4914-4192-8f84-95dcae7994fe" providerId="ADAL" clId="{BA115653-C7A4-4062-B634-2033718CBC25}" dt="2025-10-22T12:25:48.806" v="3019" actId="1076"/>
          <ac:spMkLst>
            <pc:docMk/>
            <pc:sldMk cId="4064053832" sldId="268"/>
            <ac:spMk id="9" creationId="{AC763565-BFBC-ACAC-4A24-6CBCD5915427}"/>
          </ac:spMkLst>
        </pc:spChg>
        <pc:spChg chg="mod">
          <ac:chgData name="Anna-Louise Angosto" userId="d58faa55-4914-4192-8f84-95dcae7994fe" providerId="ADAL" clId="{BA115653-C7A4-4062-B634-2033718CBC25}" dt="2025-10-21T12:39:30.760" v="1415" actId="20577"/>
          <ac:spMkLst>
            <pc:docMk/>
            <pc:sldMk cId="4064053832" sldId="268"/>
            <ac:spMk id="10" creationId="{ADA7A8B6-DC4B-6F6F-7A2B-7C2BCC3A823C}"/>
          </ac:spMkLst>
        </pc:spChg>
        <pc:picChg chg="add mod">
          <ac:chgData name="Anna-Louise Angosto" userId="d58faa55-4914-4192-8f84-95dcae7994fe" providerId="ADAL" clId="{BA115653-C7A4-4062-B634-2033718CBC25}" dt="2025-10-22T12:27:16.273" v="3068" actId="14100"/>
          <ac:picMkLst>
            <pc:docMk/>
            <pc:sldMk cId="4064053832" sldId="268"/>
            <ac:picMk id="7" creationId="{D1DFEE0F-AE7D-B886-D43F-B8D4568CF959}"/>
          </ac:picMkLst>
        </pc:picChg>
        <pc:picChg chg="add mod">
          <ac:chgData name="Anna-Louise Angosto" userId="d58faa55-4914-4192-8f84-95dcae7994fe" providerId="ADAL" clId="{BA115653-C7A4-4062-B634-2033718CBC25}" dt="2025-10-22T12:25:39.330" v="3018" actId="1076"/>
          <ac:picMkLst>
            <pc:docMk/>
            <pc:sldMk cId="4064053832" sldId="268"/>
            <ac:picMk id="12" creationId="{568C5F47-EB70-84D9-2835-979CD8B65152}"/>
          </ac:picMkLst>
        </pc:picChg>
      </pc:sldChg>
      <pc:sldChg chg="modSp add del mod ord modShow">
        <pc:chgData name="Anna-Louise Angosto" userId="d58faa55-4914-4192-8f84-95dcae7994fe" providerId="ADAL" clId="{BA115653-C7A4-4062-B634-2033718CBC25}" dt="2025-10-27T11:15:12.561" v="4282"/>
        <pc:sldMkLst>
          <pc:docMk/>
          <pc:sldMk cId="3666395975" sldId="269"/>
        </pc:sldMkLst>
        <pc:spChg chg="mod">
          <ac:chgData name="Anna-Louise Angosto" userId="d58faa55-4914-4192-8f84-95dcae7994fe" providerId="ADAL" clId="{BA115653-C7A4-4062-B634-2033718CBC25}" dt="2025-10-21T13:10:14.630" v="1729" actId="1076"/>
          <ac:spMkLst>
            <pc:docMk/>
            <pc:sldMk cId="3666395975" sldId="269"/>
            <ac:spMk id="12" creationId="{A3E63BA5-AA45-0567-777F-81258192E5A2}"/>
          </ac:spMkLst>
        </pc:spChg>
        <pc:spChg chg="mod">
          <ac:chgData name="Anna-Louise Angosto" userId="d58faa55-4914-4192-8f84-95dcae7994fe" providerId="ADAL" clId="{BA115653-C7A4-4062-B634-2033718CBC25}" dt="2025-10-21T13:01:44.563" v="1605" actId="1076"/>
          <ac:spMkLst>
            <pc:docMk/>
            <pc:sldMk cId="3666395975" sldId="269"/>
            <ac:spMk id="13" creationId="{2C809430-BF01-B30D-7E8B-7D944FE24AE3}"/>
          </ac:spMkLst>
        </pc:spChg>
        <pc:spChg chg="mod">
          <ac:chgData name="Anna-Louise Angosto" userId="d58faa55-4914-4192-8f84-95dcae7994fe" providerId="ADAL" clId="{BA115653-C7A4-4062-B634-2033718CBC25}" dt="2025-10-22T08:47:46.336" v="2784" actId="20577"/>
          <ac:spMkLst>
            <pc:docMk/>
            <pc:sldMk cId="3666395975" sldId="269"/>
            <ac:spMk id="14" creationId="{AC7E2BDF-531E-1F5D-720C-AECC0F984081}"/>
          </ac:spMkLst>
        </pc:spChg>
      </pc:sldChg>
      <pc:sldChg chg="add ord">
        <pc:chgData name="Anna-Louise Angosto" userId="d58faa55-4914-4192-8f84-95dcae7994fe" providerId="ADAL" clId="{BA115653-C7A4-4062-B634-2033718CBC25}" dt="2025-10-27T11:16:08.895" v="4291"/>
        <pc:sldMkLst>
          <pc:docMk/>
          <pc:sldMk cId="2190850418" sldId="270"/>
        </pc:sldMkLst>
      </pc:sldChg>
      <pc:sldChg chg="add">
        <pc:chgData name="Anna-Louise Angosto" userId="d58faa55-4914-4192-8f84-95dcae7994fe" providerId="ADAL" clId="{BA115653-C7A4-4062-B634-2033718CBC25}" dt="2025-10-27T11:16:17.938" v="4293"/>
        <pc:sldMkLst>
          <pc:docMk/>
          <pc:sldMk cId="264228278" sldId="271"/>
        </pc:sldMkLst>
      </pc:sldChg>
      <pc:sldChg chg="modSp add mod ord">
        <pc:chgData name="Anna-Louise Angosto" userId="d58faa55-4914-4192-8f84-95dcae7994fe" providerId="ADAL" clId="{BA115653-C7A4-4062-B634-2033718CBC25}" dt="2025-10-27T11:33:34.650" v="4321" actId="1076"/>
        <pc:sldMkLst>
          <pc:docMk/>
          <pc:sldMk cId="1849269743" sldId="272"/>
        </pc:sldMkLst>
        <pc:spChg chg="mod">
          <ac:chgData name="Anna-Louise Angosto" userId="d58faa55-4914-4192-8f84-95dcae7994fe" providerId="ADAL" clId="{BA115653-C7A4-4062-B634-2033718CBC25}" dt="2025-10-27T11:33:00.892" v="4311" actId="14100"/>
          <ac:spMkLst>
            <pc:docMk/>
            <pc:sldMk cId="1849269743" sldId="272"/>
            <ac:spMk id="27" creationId="{16AAE7F1-E3B5-5CCD-55CA-4EE0B517BC95}"/>
          </ac:spMkLst>
        </pc:spChg>
        <pc:spChg chg="mod">
          <ac:chgData name="Anna-Louise Angosto" userId="d58faa55-4914-4192-8f84-95dcae7994fe" providerId="ADAL" clId="{BA115653-C7A4-4062-B634-2033718CBC25}" dt="2025-10-27T11:33:34.650" v="4321" actId="1076"/>
          <ac:spMkLst>
            <pc:docMk/>
            <pc:sldMk cId="1849269743" sldId="272"/>
            <ac:spMk id="29" creationId="{78242894-43C5-844C-E715-EAFA21DD9A39}"/>
          </ac:spMkLst>
        </pc:spChg>
      </pc:sldChg>
    </pc:docChg>
  </pc:docChgLst>
  <pc:docChgLst>
    <pc:chgData name="Anna Tomasini" userId="S::anna.tomasini@oncopacacorse.org::a9809968-dd33-4ee1-8a4d-3d8e7fb4280f" providerId="AD" clId="Web-{383677C7-788A-19BE-CD95-ADE4F9E206DC}"/>
    <pc:docChg chg="addSld modSld">
      <pc:chgData name="Anna Tomasini" userId="S::anna.tomasini@oncopacacorse.org::a9809968-dd33-4ee1-8a4d-3d8e7fb4280f" providerId="AD" clId="Web-{383677C7-788A-19BE-CD95-ADE4F9E206DC}" dt="2025-10-20T08:57:41.934" v="226" actId="20577"/>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EC9D5F-6AED-42A8-8402-7EF5C8DBB3F5}" type="datetimeFigureOut">
              <a:rPr lang="fr-FR" smtClean="0"/>
              <a:t>13/11/2025</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7CA4C1-CC0B-4CE3-B9E5-89B7786911F5}" type="slidenum">
              <a:rPr lang="fr-FR" smtClean="0"/>
              <a:t>‹N°›</a:t>
            </a:fld>
            <a:endParaRPr lang="fr-FR"/>
          </a:p>
        </p:txBody>
      </p:sp>
    </p:spTree>
    <p:extLst>
      <p:ext uri="{BB962C8B-B14F-4D97-AF65-F5344CB8AC3E}">
        <p14:creationId xmlns:p14="http://schemas.microsoft.com/office/powerpoint/2010/main" val="9325914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D7CA4C1-CC0B-4CE3-B9E5-89B7786911F5}" type="slidenum">
              <a:rPr lang="fr-FR" smtClean="0"/>
              <a:t>2</a:t>
            </a:fld>
            <a:endParaRPr lang="fr-FR"/>
          </a:p>
        </p:txBody>
      </p:sp>
    </p:spTree>
    <p:extLst>
      <p:ext uri="{BB962C8B-B14F-4D97-AF65-F5344CB8AC3E}">
        <p14:creationId xmlns:p14="http://schemas.microsoft.com/office/powerpoint/2010/main" val="4193773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3D7CA4C1-CC0B-4CE3-B9E5-89B7786911F5}" type="slidenum">
              <a:rPr lang="fr-FR" smtClean="0"/>
              <a:t>3</a:t>
            </a:fld>
            <a:endParaRPr lang="fr-FR"/>
          </a:p>
        </p:txBody>
      </p:sp>
    </p:spTree>
    <p:extLst>
      <p:ext uri="{BB962C8B-B14F-4D97-AF65-F5344CB8AC3E}">
        <p14:creationId xmlns:p14="http://schemas.microsoft.com/office/powerpoint/2010/main" val="3140805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11/13/2025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www.oncopacacorse.org/wp-content/uploads/2025/10/Affiche-SoinsDeSupport-OncoPaca-Corse-2025-Campagneregionale2025.pdf" TargetMode="External"/><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hyperlink" Target="https://www.oncopacacorse.org/wp-content/uploads/2024/06/FlyerA5-SoinsDeSupports-OncoPaca-Corse-Campagneregionale2025.pdf" TargetMode="External"/><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hyperlink" Target="https://www.oncopacacorse.org/wp-content/uploads/2025/10/Affiche-SoinsDeSupport-OncoPaca-Corse-2025-Campagneregionale2025.pdf" TargetMode="External"/></Relationships>
</file>

<file path=ppt/slides/_rels/slide13.xml.rels><?xml version="1.0" encoding="UTF-8" standalone="yes"?>
<Relationships xmlns="http://schemas.openxmlformats.org/package/2006/relationships"><Relationship Id="rId2" Type="http://schemas.openxmlformats.org/officeDocument/2006/relationships/hyperlink" Target="mailto:annalouise.angosto@oncopacacorse,or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legifrance.gouv.fr/circulaire/id/41950"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s://www.oncopacacorse.org/parcours-en-cancerologie/etapes-du-parcours/apres-cancer/" TargetMode="External"/><Relationship Id="rId4" Type="http://schemas.openxmlformats.org/officeDocument/2006/relationships/hyperlink" Target="https://www.oncopacacorse.org/parcours-en-cancerologie/etapes-du-parcours/soins-de-support/" TargetMode="External"/><Relationship Id="rId9"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bit.ly/3Jj1XX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hyperlink" Target="https://www.oncopacacorse.org/parcours-en-cancerologie/etapes-du-parcours/apres-cancer/"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oncopacacorse.org/wp-content/uploads/2024/06/FlyerA5-SoinsDeSupports-OncoPaca-Corse-Campagneregionale2025.pdf" TargetMode="External"/><Relationship Id="rId3" Type="http://schemas.openxmlformats.org/officeDocument/2006/relationships/image" Target="../media/image7.svg"/><Relationship Id="rId7" Type="http://schemas.openxmlformats.org/officeDocument/2006/relationships/hyperlink" Target="https://www.oncopacacorse.org/wp-content/uploads/2025/10/Affiche-SoinsDeSupport-OncoPaca-Corse-2025-Campagneregionale2025.pdf" TargetMode="Externa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s://www.corse.ars.sante.fr/" TargetMode="External"/><Relationship Id="rId11" Type="http://schemas.openxmlformats.org/officeDocument/2006/relationships/hyperlink" Target="https://bit.ly/3Jj1XXV" TargetMode="External"/><Relationship Id="rId5" Type="http://schemas.openxmlformats.org/officeDocument/2006/relationships/hyperlink" Target="https://www.paca.ars.sante.fr/" TargetMode="External"/><Relationship Id="rId10" Type="http://schemas.openxmlformats.org/officeDocument/2006/relationships/hyperlink" Target="https://bit.ly/4oxzY5Z" TargetMode="External"/><Relationship Id="rId4" Type="http://schemas.openxmlformats.org/officeDocument/2006/relationships/hyperlink" Target="https://www.oncopacacorse.org/" TargetMode="External"/><Relationship Id="rId9" Type="http://schemas.openxmlformats.org/officeDocument/2006/relationships/hyperlink" Target="https://www.soins-support-cancer-paca-corse.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s://bit.ly/3Jj1XXV"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hyperlink" Target="https://bit.ly/3Jj1XXV"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2FDCF8-1ADE-EFEE-C65C-73F1DAC4E06F}"/>
            </a:ext>
          </a:extLst>
        </p:cNvPr>
        <p:cNvGrpSpPr/>
        <p:nvPr/>
      </p:nvGrpSpPr>
      <p:grpSpPr>
        <a:xfrm>
          <a:off x="0" y="0"/>
          <a:ext cx="0" cy="0"/>
          <a:chOff x="0" y="0"/>
          <a:chExt cx="0" cy="0"/>
        </a:xfrm>
      </p:grpSpPr>
      <p:sp>
        <p:nvSpPr>
          <p:cNvPr id="2" name="Freeform 2">
            <a:extLst>
              <a:ext uri="{FF2B5EF4-FFF2-40B4-BE49-F238E27FC236}">
                <a16:creationId xmlns:a16="http://schemas.microsoft.com/office/drawing/2014/main" id="{3C6A40B4-0C83-CFD3-2F5E-6F396FFF2998}"/>
              </a:ext>
            </a:extLst>
          </p:cNvPr>
          <p:cNvSpPr/>
          <p:nvPr/>
        </p:nvSpPr>
        <p:spPr>
          <a:xfrm>
            <a:off x="7790646" y="1669108"/>
            <a:ext cx="2706707" cy="1797404"/>
          </a:xfrm>
          <a:custGeom>
            <a:avLst/>
            <a:gdLst/>
            <a:ahLst/>
            <a:cxnLst/>
            <a:rect l="l" t="t" r="r" b="b"/>
            <a:pathLst>
              <a:path w="2402332" h="1595282">
                <a:moveTo>
                  <a:pt x="0" y="0"/>
                </a:moveTo>
                <a:lnTo>
                  <a:pt x="2402332" y="0"/>
                </a:lnTo>
                <a:lnTo>
                  <a:pt x="2402332" y="1595282"/>
                </a:lnTo>
                <a:lnTo>
                  <a:pt x="0" y="1595282"/>
                </a:lnTo>
                <a:lnTo>
                  <a:pt x="0" y="0"/>
                </a:lnTo>
                <a:close/>
              </a:path>
            </a:pathLst>
          </a:custGeom>
          <a:blipFill>
            <a:blip r:embed="rId2"/>
            <a:stretch>
              <a:fillRect/>
            </a:stretch>
          </a:blipFill>
        </p:spPr>
        <p:txBody>
          <a:bodyPr/>
          <a:lstStyle/>
          <a:p>
            <a:endParaRPr lang="fr-FR">
              <a:latin typeface="+mj-lt"/>
            </a:endParaRPr>
          </a:p>
        </p:txBody>
      </p:sp>
      <p:grpSp>
        <p:nvGrpSpPr>
          <p:cNvPr id="7" name="Group 7">
            <a:extLst>
              <a:ext uri="{FF2B5EF4-FFF2-40B4-BE49-F238E27FC236}">
                <a16:creationId xmlns:a16="http://schemas.microsoft.com/office/drawing/2014/main" id="{940D91C6-BE45-9201-265A-790F4BAD0381}"/>
              </a:ext>
            </a:extLst>
          </p:cNvPr>
          <p:cNvGrpSpPr/>
          <p:nvPr/>
        </p:nvGrpSpPr>
        <p:grpSpPr>
          <a:xfrm>
            <a:off x="-1" y="0"/>
            <a:ext cx="18288001" cy="687516"/>
            <a:chOff x="0" y="0"/>
            <a:chExt cx="5388944" cy="238895"/>
          </a:xfrm>
          <a:solidFill>
            <a:srgbClr val="71ACB4"/>
          </a:solidFill>
        </p:grpSpPr>
        <p:sp>
          <p:nvSpPr>
            <p:cNvPr id="8" name="Freeform 8">
              <a:extLst>
                <a:ext uri="{FF2B5EF4-FFF2-40B4-BE49-F238E27FC236}">
                  <a16:creationId xmlns:a16="http://schemas.microsoft.com/office/drawing/2014/main" id="{FFCDF588-DD6B-C0E7-59DD-99360819F64B}"/>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grpFill/>
          </p:spPr>
          <p:txBody>
            <a:bodyPr/>
            <a:lstStyle/>
            <a:p>
              <a:endParaRPr lang="fr-FR">
                <a:latin typeface="+mj-lt"/>
              </a:endParaRPr>
            </a:p>
          </p:txBody>
        </p:sp>
        <p:sp>
          <p:nvSpPr>
            <p:cNvPr id="9" name="TextBox 9">
              <a:extLst>
                <a:ext uri="{FF2B5EF4-FFF2-40B4-BE49-F238E27FC236}">
                  <a16:creationId xmlns:a16="http://schemas.microsoft.com/office/drawing/2014/main" id="{5266B1CA-60EA-C553-62E0-CBBFD4003973}"/>
                </a:ext>
              </a:extLst>
            </p:cNvPr>
            <p:cNvSpPr txBox="1"/>
            <p:nvPr/>
          </p:nvSpPr>
          <p:spPr>
            <a:xfrm>
              <a:off x="0" y="-47625"/>
              <a:ext cx="5388944" cy="286520"/>
            </a:xfrm>
            <a:prstGeom prst="rect">
              <a:avLst/>
            </a:prstGeom>
            <a:grpFill/>
          </p:spPr>
          <p:txBody>
            <a:bodyPr lIns="50800" tIns="50800" rIns="50800" bIns="50800" rtlCol="0" anchor="ctr"/>
            <a:lstStyle/>
            <a:p>
              <a:pPr algn="ctr">
                <a:lnSpc>
                  <a:spcPts val="2659"/>
                </a:lnSpc>
              </a:pPr>
              <a:endParaRPr>
                <a:latin typeface="+mj-lt"/>
              </a:endParaRPr>
            </a:p>
          </p:txBody>
        </p:sp>
      </p:grpSp>
      <p:sp>
        <p:nvSpPr>
          <p:cNvPr id="10" name="TextBox 10">
            <a:extLst>
              <a:ext uri="{FF2B5EF4-FFF2-40B4-BE49-F238E27FC236}">
                <a16:creationId xmlns:a16="http://schemas.microsoft.com/office/drawing/2014/main" id="{5559AFC0-57ED-5ADD-B419-EE598DFBE19E}"/>
              </a:ext>
            </a:extLst>
          </p:cNvPr>
          <p:cNvSpPr txBox="1"/>
          <p:nvPr/>
        </p:nvSpPr>
        <p:spPr>
          <a:xfrm>
            <a:off x="-23988" y="5079824"/>
            <a:ext cx="18288001" cy="1492716"/>
          </a:xfrm>
          <a:prstGeom prst="rect">
            <a:avLst/>
          </a:prstGeom>
        </p:spPr>
        <p:txBody>
          <a:bodyPr wrap="square" lIns="0" tIns="0" rIns="0" bIns="0" rtlCol="0" anchor="t">
            <a:spAutoFit/>
          </a:bodyPr>
          <a:lstStyle/>
          <a:p>
            <a:pPr algn="ctr"/>
            <a:r>
              <a:rPr lang="en-US" sz="4850" b="1">
                <a:solidFill>
                  <a:srgbClr val="063069"/>
                </a:solidFill>
                <a:latin typeface="+mj-lt"/>
                <a:ea typeface="Poppins Bold"/>
                <a:cs typeface="Poppins Bold"/>
                <a:sym typeface="Poppins Bold"/>
              </a:rPr>
              <a:t>Campagne </a:t>
            </a:r>
            <a:r>
              <a:rPr lang="en-US" sz="4850" b="1" err="1">
                <a:solidFill>
                  <a:srgbClr val="063069"/>
                </a:solidFill>
                <a:latin typeface="+mj-lt"/>
                <a:ea typeface="Poppins Bold"/>
                <a:cs typeface="Poppins Bold"/>
                <a:sym typeface="Poppins Bold"/>
              </a:rPr>
              <a:t>régionale</a:t>
            </a:r>
            <a:r>
              <a:rPr lang="en-US" sz="4850" b="1">
                <a:solidFill>
                  <a:srgbClr val="063069"/>
                </a:solidFill>
                <a:latin typeface="+mj-lt"/>
                <a:ea typeface="Poppins Bold"/>
                <a:cs typeface="Poppins Bold"/>
                <a:sym typeface="Poppins Bold"/>
              </a:rPr>
              <a:t> </a:t>
            </a:r>
            <a:r>
              <a:rPr lang="en-US" sz="4850" b="1" err="1">
                <a:solidFill>
                  <a:srgbClr val="063069"/>
                </a:solidFill>
                <a:latin typeface="+mj-lt"/>
                <a:ea typeface="Poppins Bold"/>
                <a:cs typeface="Poppins Bold"/>
                <a:sym typeface="Poppins Bold"/>
              </a:rPr>
              <a:t>d’information</a:t>
            </a:r>
            <a:endParaRPr lang="en-US" sz="4850" b="1">
              <a:solidFill>
                <a:srgbClr val="063069"/>
              </a:solidFill>
              <a:latin typeface="+mj-lt"/>
              <a:ea typeface="Poppins Bold"/>
              <a:cs typeface="Poppins Bold"/>
              <a:sym typeface="Poppins Bold"/>
            </a:endParaRPr>
          </a:p>
          <a:p>
            <a:pPr algn="ctr"/>
            <a:r>
              <a:rPr lang="en-US" sz="4850" b="1">
                <a:solidFill>
                  <a:srgbClr val="063069"/>
                </a:solidFill>
                <a:latin typeface="+mj-lt"/>
                <a:ea typeface="Poppins Bold"/>
                <a:cs typeface="Poppins Bold"/>
                <a:sym typeface="Poppins Bold"/>
              </a:rPr>
              <a:t>“</a:t>
            </a:r>
            <a:r>
              <a:rPr lang="en-US" sz="4850" b="1" err="1">
                <a:solidFill>
                  <a:srgbClr val="063069"/>
                </a:solidFill>
                <a:latin typeface="+mj-lt"/>
                <a:ea typeface="Poppins Bold"/>
                <a:cs typeface="Poppins Bold"/>
                <a:sym typeface="Poppins Bold"/>
              </a:rPr>
              <a:t>Soins</a:t>
            </a:r>
            <a:r>
              <a:rPr lang="en-US" sz="4850" b="1">
                <a:solidFill>
                  <a:srgbClr val="063069"/>
                </a:solidFill>
                <a:latin typeface="+mj-lt"/>
                <a:ea typeface="Poppins Bold"/>
                <a:cs typeface="Poppins Bold"/>
                <a:sym typeface="Poppins Bold"/>
              </a:rPr>
              <a:t> de support : </a:t>
            </a:r>
            <a:r>
              <a:rPr lang="en-US" sz="4850" b="1" err="1">
                <a:solidFill>
                  <a:srgbClr val="063069"/>
                </a:solidFill>
                <a:latin typeface="+mj-lt"/>
                <a:ea typeface="Poppins Bold"/>
                <a:cs typeface="Poppins Bold"/>
                <a:sym typeface="Poppins Bold"/>
              </a:rPr>
              <a:t>mieux</a:t>
            </a:r>
            <a:r>
              <a:rPr lang="en-US" sz="4850" b="1">
                <a:solidFill>
                  <a:srgbClr val="063069"/>
                </a:solidFill>
                <a:latin typeface="+mj-lt"/>
                <a:ea typeface="Poppins Bold"/>
                <a:cs typeface="Poppins Bold"/>
                <a:sym typeface="Poppins Bold"/>
              </a:rPr>
              <a:t> vivre pendant et après le cancer ”</a:t>
            </a:r>
          </a:p>
        </p:txBody>
      </p:sp>
      <p:sp>
        <p:nvSpPr>
          <p:cNvPr id="11" name="TextBox 11">
            <a:extLst>
              <a:ext uri="{FF2B5EF4-FFF2-40B4-BE49-F238E27FC236}">
                <a16:creationId xmlns:a16="http://schemas.microsoft.com/office/drawing/2014/main" id="{11BE4563-05AD-8532-2080-02233C7647D6}"/>
              </a:ext>
            </a:extLst>
          </p:cNvPr>
          <p:cNvSpPr txBox="1"/>
          <p:nvPr/>
        </p:nvSpPr>
        <p:spPr>
          <a:xfrm>
            <a:off x="4935194" y="3790470"/>
            <a:ext cx="8417608" cy="891270"/>
          </a:xfrm>
          <a:prstGeom prst="rect">
            <a:avLst/>
          </a:prstGeom>
        </p:spPr>
        <p:txBody>
          <a:bodyPr lIns="0" tIns="0" rIns="0" bIns="0" rtlCol="0" anchor="t">
            <a:spAutoFit/>
          </a:bodyPr>
          <a:lstStyle/>
          <a:p>
            <a:pPr algn="ctr">
              <a:lnSpc>
                <a:spcPts val="7424"/>
              </a:lnSpc>
            </a:pPr>
            <a:r>
              <a:rPr lang="en-US" sz="5303" b="1">
                <a:solidFill>
                  <a:srgbClr val="E10079"/>
                </a:solidFill>
                <a:latin typeface="+mj-lt"/>
                <a:ea typeface="Poppins Bold"/>
                <a:cs typeface="Poppins Bold"/>
                <a:sym typeface="Poppins Bold"/>
              </a:rPr>
              <a:t>KIT COMMUNICATION</a:t>
            </a:r>
          </a:p>
        </p:txBody>
      </p:sp>
      <p:sp>
        <p:nvSpPr>
          <p:cNvPr id="12" name="TextBox 12">
            <a:extLst>
              <a:ext uri="{FF2B5EF4-FFF2-40B4-BE49-F238E27FC236}">
                <a16:creationId xmlns:a16="http://schemas.microsoft.com/office/drawing/2014/main" id="{5BC9A719-64FA-A6A9-84DE-9D7F0F634523}"/>
              </a:ext>
            </a:extLst>
          </p:cNvPr>
          <p:cNvSpPr txBox="1"/>
          <p:nvPr/>
        </p:nvSpPr>
        <p:spPr>
          <a:xfrm>
            <a:off x="2045292" y="7317658"/>
            <a:ext cx="14197412" cy="472052"/>
          </a:xfrm>
          <a:prstGeom prst="rect">
            <a:avLst/>
          </a:prstGeom>
        </p:spPr>
        <p:txBody>
          <a:bodyPr lIns="0" tIns="0" rIns="0" bIns="0" rtlCol="0" anchor="t">
            <a:spAutoFit/>
          </a:bodyPr>
          <a:lstStyle/>
          <a:p>
            <a:pPr algn="ctr">
              <a:lnSpc>
                <a:spcPts val="3499"/>
              </a:lnSpc>
            </a:pPr>
            <a:r>
              <a:rPr lang="en-US" sz="4000" i="1">
                <a:solidFill>
                  <a:srgbClr val="063069"/>
                </a:solidFill>
                <a:latin typeface="+mj-lt"/>
                <a:ea typeface="Poppins Italics"/>
                <a:cs typeface="Poppins Italics"/>
                <a:sym typeface="Poppins Italics"/>
              </a:rPr>
              <a:t>En collaboration avec </a:t>
            </a:r>
            <a:r>
              <a:rPr lang="fr-FR" sz="4000" i="1">
                <a:solidFill>
                  <a:srgbClr val="063069"/>
                </a:solidFill>
                <a:latin typeface="+mj-lt"/>
                <a:ea typeface="Poppins Italics"/>
                <a:cs typeface="Poppins Italics"/>
                <a:sym typeface="Poppins Italics"/>
              </a:rPr>
              <a:t>l’ARS Paca et l’ARS Corse</a:t>
            </a:r>
            <a:endParaRPr lang="en-US" sz="4000" i="1">
              <a:solidFill>
                <a:srgbClr val="063069"/>
              </a:solidFill>
              <a:latin typeface="+mj-lt"/>
              <a:ea typeface="Poppins Italics"/>
              <a:cs typeface="Poppins Italics"/>
              <a:sym typeface="Poppins Italics"/>
            </a:endParaRPr>
          </a:p>
        </p:txBody>
      </p:sp>
      <p:sp>
        <p:nvSpPr>
          <p:cNvPr id="13" name="TextBox 13">
            <a:extLst>
              <a:ext uri="{FF2B5EF4-FFF2-40B4-BE49-F238E27FC236}">
                <a16:creationId xmlns:a16="http://schemas.microsoft.com/office/drawing/2014/main" id="{FBC3F6AB-BD54-FCEC-AA42-A5AB04CA422C}"/>
              </a:ext>
            </a:extLst>
          </p:cNvPr>
          <p:cNvSpPr txBox="1"/>
          <p:nvPr/>
        </p:nvSpPr>
        <p:spPr>
          <a:xfrm>
            <a:off x="17296225" y="7317658"/>
            <a:ext cx="78548" cy="204158"/>
          </a:xfrm>
          <a:prstGeom prst="rect">
            <a:avLst/>
          </a:prstGeom>
        </p:spPr>
        <p:txBody>
          <a:bodyPr wrap="none" lIns="0" tIns="0" rIns="0" bIns="0" rtlCol="0" anchor="t">
            <a:spAutoFit/>
          </a:bodyPr>
          <a:lstStyle/>
          <a:p>
            <a:pPr algn="ctr">
              <a:lnSpc>
                <a:spcPts val="1679"/>
              </a:lnSpc>
              <a:spcBef>
                <a:spcPct val="0"/>
              </a:spcBef>
            </a:pPr>
            <a:r>
              <a:rPr lang="en-US" sz="1200">
                <a:solidFill>
                  <a:srgbClr val="FFFFFF"/>
                </a:solidFill>
                <a:latin typeface="+mj-lt"/>
                <a:ea typeface="Arialle"/>
                <a:cs typeface="Arialle"/>
                <a:sym typeface="Arialle"/>
              </a:rPr>
              <a:t>1</a:t>
            </a:r>
          </a:p>
        </p:txBody>
      </p:sp>
      <p:grpSp>
        <p:nvGrpSpPr>
          <p:cNvPr id="3" name="Group 7">
            <a:extLst>
              <a:ext uri="{FF2B5EF4-FFF2-40B4-BE49-F238E27FC236}">
                <a16:creationId xmlns:a16="http://schemas.microsoft.com/office/drawing/2014/main" id="{583F04F6-959C-86C1-97F9-854B93B8225E}"/>
              </a:ext>
            </a:extLst>
          </p:cNvPr>
          <p:cNvGrpSpPr/>
          <p:nvPr/>
        </p:nvGrpSpPr>
        <p:grpSpPr>
          <a:xfrm>
            <a:off x="-3" y="9638071"/>
            <a:ext cx="18288001" cy="687516"/>
            <a:chOff x="0" y="0"/>
            <a:chExt cx="5388944" cy="238895"/>
          </a:xfrm>
          <a:solidFill>
            <a:srgbClr val="71ACB4"/>
          </a:solidFill>
        </p:grpSpPr>
        <p:sp>
          <p:nvSpPr>
            <p:cNvPr id="4" name="Freeform 8">
              <a:extLst>
                <a:ext uri="{FF2B5EF4-FFF2-40B4-BE49-F238E27FC236}">
                  <a16:creationId xmlns:a16="http://schemas.microsoft.com/office/drawing/2014/main" id="{093D5860-EBC4-A35B-4214-AA445C3C24E8}"/>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grpFill/>
          </p:spPr>
          <p:txBody>
            <a:bodyPr/>
            <a:lstStyle/>
            <a:p>
              <a:endParaRPr lang="fr-FR">
                <a:latin typeface="+mj-lt"/>
              </a:endParaRPr>
            </a:p>
          </p:txBody>
        </p:sp>
        <p:sp>
          <p:nvSpPr>
            <p:cNvPr id="5" name="TextBox 9">
              <a:extLst>
                <a:ext uri="{FF2B5EF4-FFF2-40B4-BE49-F238E27FC236}">
                  <a16:creationId xmlns:a16="http://schemas.microsoft.com/office/drawing/2014/main" id="{2B2FBF71-746B-9DDF-688F-984680535515}"/>
                </a:ext>
              </a:extLst>
            </p:cNvPr>
            <p:cNvSpPr txBox="1"/>
            <p:nvPr/>
          </p:nvSpPr>
          <p:spPr>
            <a:xfrm>
              <a:off x="0" y="-47625"/>
              <a:ext cx="5388944" cy="286520"/>
            </a:xfrm>
            <a:prstGeom prst="rect">
              <a:avLst/>
            </a:prstGeom>
            <a:grpFill/>
          </p:spPr>
          <p:txBody>
            <a:bodyPr lIns="50800" tIns="50800" rIns="50800" bIns="50800" rtlCol="0" anchor="ctr"/>
            <a:lstStyle/>
            <a:p>
              <a:pPr algn="ctr">
                <a:lnSpc>
                  <a:spcPts val="2659"/>
                </a:lnSpc>
              </a:pPr>
              <a:endParaRPr>
                <a:latin typeface="+mj-lt"/>
              </a:endParaRPr>
            </a:p>
          </p:txBody>
        </p:sp>
      </p:grpSp>
    </p:spTree>
    <p:extLst>
      <p:ext uri="{BB962C8B-B14F-4D97-AF65-F5344CB8AC3E}">
        <p14:creationId xmlns:p14="http://schemas.microsoft.com/office/powerpoint/2010/main" val="26636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46E3D-5BBE-036B-6AF3-81B9D1F97AC4}"/>
            </a:ext>
          </a:extLst>
        </p:cNvPr>
        <p:cNvGrpSpPr/>
        <p:nvPr/>
      </p:nvGrpSpPr>
      <p:grpSpPr>
        <a:xfrm>
          <a:off x="0" y="0"/>
          <a:ext cx="0" cy="0"/>
          <a:chOff x="0" y="0"/>
          <a:chExt cx="0" cy="0"/>
        </a:xfrm>
      </p:grpSpPr>
      <p:sp>
        <p:nvSpPr>
          <p:cNvPr id="21" name="Rectangle 20">
            <a:extLst>
              <a:ext uri="{FF2B5EF4-FFF2-40B4-BE49-F238E27FC236}">
                <a16:creationId xmlns:a16="http://schemas.microsoft.com/office/drawing/2014/main" id="{FC44B90C-B6F6-28F4-A99A-D18089351B5D}"/>
              </a:ext>
            </a:extLst>
          </p:cNvPr>
          <p:cNvSpPr/>
          <p:nvPr/>
        </p:nvSpPr>
        <p:spPr>
          <a:xfrm>
            <a:off x="13871708" y="687516"/>
            <a:ext cx="4416291" cy="9594361"/>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10">
            <a:extLst>
              <a:ext uri="{FF2B5EF4-FFF2-40B4-BE49-F238E27FC236}">
                <a16:creationId xmlns:a16="http://schemas.microsoft.com/office/drawing/2014/main" id="{086073D1-0948-8541-1486-62C0CB9FBCC9}"/>
              </a:ext>
            </a:extLst>
          </p:cNvPr>
          <p:cNvSpPr txBox="1"/>
          <p:nvPr/>
        </p:nvSpPr>
        <p:spPr>
          <a:xfrm>
            <a:off x="762115" y="1224280"/>
            <a:ext cx="11980491" cy="539443"/>
          </a:xfrm>
          <a:prstGeom prst="rect">
            <a:avLst/>
          </a:prstGeom>
        </p:spPr>
        <p:txBody>
          <a:bodyPr wrap="square" lIns="0" tIns="0" rIns="0" bIns="0" rtlCol="0" anchor="t">
            <a:spAutoFit/>
          </a:bodyPr>
          <a:lstStyle/>
          <a:p>
            <a:pPr>
              <a:lnSpc>
                <a:spcPts val="4479"/>
              </a:lnSpc>
            </a:pPr>
            <a:r>
              <a:rPr lang="en-US" sz="3150" b="1" spc="-79">
                <a:solidFill>
                  <a:srgbClr val="E10079"/>
                </a:solidFill>
                <a:cs typeface="Poppins Medium"/>
                <a:sym typeface="Poppins Medium"/>
              </a:rPr>
              <a:t>Bandeau mail</a:t>
            </a:r>
            <a:endParaRPr lang="fr-FR"/>
          </a:p>
        </p:txBody>
      </p:sp>
      <p:sp>
        <p:nvSpPr>
          <p:cNvPr id="16" name="AutoShape 9">
            <a:extLst>
              <a:ext uri="{FF2B5EF4-FFF2-40B4-BE49-F238E27FC236}">
                <a16:creationId xmlns:a16="http://schemas.microsoft.com/office/drawing/2014/main" id="{23EF00B0-CB0E-BD58-6B5D-1A702576AA9E}"/>
              </a:ext>
            </a:extLst>
          </p:cNvPr>
          <p:cNvSpPr/>
          <p:nvPr/>
        </p:nvSpPr>
        <p:spPr>
          <a:xfrm>
            <a:off x="0" y="1557655"/>
            <a:ext cx="533400" cy="0"/>
          </a:xfrm>
          <a:prstGeom prst="line">
            <a:avLst/>
          </a:prstGeom>
          <a:ln w="28575" cap="flat">
            <a:solidFill>
              <a:srgbClr val="E10079"/>
            </a:solidFill>
            <a:prstDash val="solid"/>
            <a:headEnd type="none" w="sm" len="sm"/>
            <a:tailEnd type="oval" w="lg" len="lg"/>
          </a:ln>
        </p:spPr>
        <p:txBody>
          <a:bodyPr/>
          <a:lstStyle/>
          <a:p>
            <a:endParaRPr lang="fr-FR"/>
          </a:p>
        </p:txBody>
      </p:sp>
      <p:grpSp>
        <p:nvGrpSpPr>
          <p:cNvPr id="2" name="Group 6">
            <a:extLst>
              <a:ext uri="{FF2B5EF4-FFF2-40B4-BE49-F238E27FC236}">
                <a16:creationId xmlns:a16="http://schemas.microsoft.com/office/drawing/2014/main" id="{175EB090-DEBB-8F8F-5F1D-AEE202ED9E33}"/>
              </a:ext>
            </a:extLst>
          </p:cNvPr>
          <p:cNvGrpSpPr/>
          <p:nvPr/>
        </p:nvGrpSpPr>
        <p:grpSpPr>
          <a:xfrm>
            <a:off x="-1" y="0"/>
            <a:ext cx="18288001" cy="687516"/>
            <a:chOff x="0" y="0"/>
            <a:chExt cx="5388944" cy="238895"/>
          </a:xfrm>
        </p:grpSpPr>
        <p:sp>
          <p:nvSpPr>
            <p:cNvPr id="3" name="Freeform 7">
              <a:extLst>
                <a:ext uri="{FF2B5EF4-FFF2-40B4-BE49-F238E27FC236}">
                  <a16:creationId xmlns:a16="http://schemas.microsoft.com/office/drawing/2014/main" id="{1E0B4D72-2C67-D9DD-95A4-3C4BF032A0C0}"/>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4" name="TextBox 8">
              <a:extLst>
                <a:ext uri="{FF2B5EF4-FFF2-40B4-BE49-F238E27FC236}">
                  <a16:creationId xmlns:a16="http://schemas.microsoft.com/office/drawing/2014/main" id="{9C744D62-E8F7-8422-92CE-B4168BEAA53B}"/>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6" name="TextBox 16">
            <a:extLst>
              <a:ext uri="{FF2B5EF4-FFF2-40B4-BE49-F238E27FC236}">
                <a16:creationId xmlns:a16="http://schemas.microsoft.com/office/drawing/2014/main" id="{5C9DB641-E014-C64B-3A31-DEF83BBD12E0}"/>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pic>
        <p:nvPicPr>
          <p:cNvPr id="8" name="Image 7" descr="Une image contenant texte, capture d’écran, Police, conception&#10;&#10;Le contenu généré par l’IA peut être incorrect.">
            <a:extLst>
              <a:ext uri="{FF2B5EF4-FFF2-40B4-BE49-F238E27FC236}">
                <a16:creationId xmlns:a16="http://schemas.microsoft.com/office/drawing/2014/main" id="{65BD667F-4591-AC53-E8C6-7188CC4C47BB}"/>
              </a:ext>
            </a:extLst>
          </p:cNvPr>
          <p:cNvPicPr>
            <a:picLocks noChangeAspect="1"/>
          </p:cNvPicPr>
          <p:nvPr/>
        </p:nvPicPr>
        <p:blipFill>
          <a:blip r:embed="rId2"/>
          <a:stretch>
            <a:fillRect/>
          </a:stretch>
        </p:blipFill>
        <p:spPr>
          <a:xfrm>
            <a:off x="768610" y="2574550"/>
            <a:ext cx="12481560" cy="3139440"/>
          </a:xfrm>
          <a:prstGeom prst="rect">
            <a:avLst/>
          </a:prstGeom>
        </p:spPr>
      </p:pic>
      <p:sp>
        <p:nvSpPr>
          <p:cNvPr id="23" name="ZoneTexte 22">
            <a:extLst>
              <a:ext uri="{FF2B5EF4-FFF2-40B4-BE49-F238E27FC236}">
                <a16:creationId xmlns:a16="http://schemas.microsoft.com/office/drawing/2014/main" id="{13DF85B6-733F-7566-CF2A-6BBF2B16A56D}"/>
              </a:ext>
            </a:extLst>
          </p:cNvPr>
          <p:cNvSpPr txBox="1"/>
          <p:nvPr/>
        </p:nvSpPr>
        <p:spPr>
          <a:xfrm>
            <a:off x="13872050" y="3866227"/>
            <a:ext cx="4415606" cy="3323987"/>
          </a:xfrm>
          <a:prstGeom prst="rect">
            <a:avLst/>
          </a:prstGeom>
          <a:noFill/>
        </p:spPr>
        <p:txBody>
          <a:bodyPr wrap="square" lIns="91440" tIns="45720" rIns="91440" bIns="45720" anchor="t">
            <a:spAutoFit/>
          </a:bodyPr>
          <a:lstStyle/>
          <a:p>
            <a:pPr algn="ctr"/>
            <a:r>
              <a:rPr lang="fr-FR" sz="3000" dirty="0">
                <a:solidFill>
                  <a:srgbClr val="002060"/>
                </a:solidFill>
              </a:rPr>
              <a:t>🔎 </a:t>
            </a:r>
            <a:r>
              <a:rPr lang="fr-FR" sz="3000" b="1" dirty="0">
                <a:solidFill>
                  <a:srgbClr val="002060"/>
                </a:solidFill>
              </a:rPr>
              <a:t>À noter :</a:t>
            </a:r>
            <a:r>
              <a:rPr lang="fr-FR" sz="3000" dirty="0">
                <a:solidFill>
                  <a:srgbClr val="002060"/>
                </a:solidFill>
              </a:rPr>
              <a:t> ce visuel est présenté à titre d’illustration. </a:t>
            </a:r>
            <a:r>
              <a:rPr lang="fr-FR" sz="3000" dirty="0">
                <a:solidFill>
                  <a:srgbClr val="002060"/>
                </a:solidFill>
                <a:cs typeface="Calibri"/>
              </a:rPr>
              <a:t>Le</a:t>
            </a:r>
            <a:r>
              <a:rPr kumimoji="0" lang="fr-FR" sz="3000" i="0" u="none" strike="noStrike" cap="none" normalizeH="0" baseline="0" dirty="0">
                <a:ln>
                  <a:noFill/>
                </a:ln>
                <a:solidFill>
                  <a:srgbClr val="002060"/>
                </a:solidFill>
                <a:effectLst/>
                <a:cs typeface="Calibri"/>
              </a:rPr>
              <a:t> </a:t>
            </a:r>
            <a:r>
              <a:rPr lang="fr-FR" sz="3000" dirty="0">
                <a:solidFill>
                  <a:srgbClr val="002060"/>
                </a:solidFill>
                <a:cs typeface="Calibri"/>
              </a:rPr>
              <a:t>fichier original, prêt à l’emploi, </a:t>
            </a:r>
            <a:r>
              <a:rPr kumimoji="0" lang="fr-FR" sz="3000" i="0" u="none" strike="noStrike" cap="none" normalizeH="0" baseline="0" dirty="0">
                <a:ln>
                  <a:noFill/>
                </a:ln>
                <a:solidFill>
                  <a:srgbClr val="002060"/>
                </a:solidFill>
                <a:effectLst/>
                <a:cs typeface="Calibri"/>
              </a:rPr>
              <a:t>se </a:t>
            </a:r>
            <a:r>
              <a:rPr lang="fr-FR" sz="3000" dirty="0">
                <a:solidFill>
                  <a:srgbClr val="002060"/>
                </a:solidFill>
                <a:cs typeface="Calibri"/>
              </a:rPr>
              <a:t>trouve dans</a:t>
            </a:r>
            <a:r>
              <a:rPr kumimoji="0" lang="fr-FR" sz="3000" i="0" u="none" strike="noStrike" cap="none" normalizeH="0" baseline="0" dirty="0">
                <a:ln>
                  <a:noFill/>
                </a:ln>
                <a:solidFill>
                  <a:srgbClr val="002060"/>
                </a:solidFill>
                <a:effectLst/>
                <a:cs typeface="Calibri"/>
              </a:rPr>
              <a:t> le dossier </a:t>
            </a:r>
            <a:r>
              <a:rPr lang="fr-FR" sz="3000" dirty="0">
                <a:solidFill>
                  <a:srgbClr val="002060"/>
                </a:solidFill>
                <a:cs typeface="Calibri"/>
              </a:rPr>
              <a:t>compressé joint au kit de communication</a:t>
            </a:r>
            <a:r>
              <a:rPr kumimoji="0" lang="fr-FR" sz="3000" i="0" u="none" strike="noStrike" cap="none" normalizeH="0" baseline="0" dirty="0">
                <a:ln>
                  <a:noFill/>
                </a:ln>
                <a:solidFill>
                  <a:srgbClr val="002060"/>
                </a:solidFill>
                <a:effectLst/>
                <a:cs typeface="Calibri"/>
              </a:rPr>
              <a:t>.</a:t>
            </a:r>
            <a:endParaRPr lang="fr-FR" sz="3000" dirty="0">
              <a:solidFill>
                <a:srgbClr val="000000"/>
              </a:solidFill>
              <a:cs typeface="Calibri"/>
            </a:endParaRPr>
          </a:p>
        </p:txBody>
      </p:sp>
      <p:sp>
        <p:nvSpPr>
          <p:cNvPr id="7" name="TextBox 11">
            <a:extLst>
              <a:ext uri="{FF2B5EF4-FFF2-40B4-BE49-F238E27FC236}">
                <a16:creationId xmlns:a16="http://schemas.microsoft.com/office/drawing/2014/main" id="{F185CE07-8B42-4E77-BECE-8B4312C32FC7}"/>
              </a:ext>
            </a:extLst>
          </p:cNvPr>
          <p:cNvSpPr txBox="1"/>
          <p:nvPr/>
        </p:nvSpPr>
        <p:spPr>
          <a:xfrm>
            <a:off x="17218481" y="9220200"/>
            <a:ext cx="234038"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rPr>
              <a:t>10</a:t>
            </a:r>
          </a:p>
        </p:txBody>
      </p:sp>
    </p:spTree>
    <p:extLst>
      <p:ext uri="{BB962C8B-B14F-4D97-AF65-F5344CB8AC3E}">
        <p14:creationId xmlns:p14="http://schemas.microsoft.com/office/powerpoint/2010/main" val="2642282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60511A-3F78-8B15-AB28-AA871C8021BB}"/>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16AAE7F1-E3B5-5CCD-55CA-4EE0B517BC95}"/>
              </a:ext>
            </a:extLst>
          </p:cNvPr>
          <p:cNvSpPr/>
          <p:nvPr/>
        </p:nvSpPr>
        <p:spPr>
          <a:xfrm>
            <a:off x="13871708" y="687516"/>
            <a:ext cx="4416291" cy="9594361"/>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10">
            <a:extLst>
              <a:ext uri="{FF2B5EF4-FFF2-40B4-BE49-F238E27FC236}">
                <a16:creationId xmlns:a16="http://schemas.microsoft.com/office/drawing/2014/main" id="{7F8B3263-E668-335B-6646-140D34920080}"/>
              </a:ext>
            </a:extLst>
          </p:cNvPr>
          <p:cNvSpPr txBox="1"/>
          <p:nvPr/>
        </p:nvSpPr>
        <p:spPr>
          <a:xfrm>
            <a:off x="762115" y="1224280"/>
            <a:ext cx="11980491" cy="539443"/>
          </a:xfrm>
          <a:prstGeom prst="rect">
            <a:avLst/>
          </a:prstGeom>
        </p:spPr>
        <p:txBody>
          <a:bodyPr wrap="square" lIns="0" tIns="0" rIns="0" bIns="0" rtlCol="0" anchor="t">
            <a:spAutoFit/>
          </a:bodyPr>
          <a:lstStyle/>
          <a:p>
            <a:pPr>
              <a:lnSpc>
                <a:spcPts val="4479"/>
              </a:lnSpc>
            </a:pPr>
            <a:r>
              <a:rPr lang="en-US" sz="3150" b="1" spc="-79">
                <a:solidFill>
                  <a:srgbClr val="E10079"/>
                </a:solidFill>
                <a:cs typeface="Poppins Medium"/>
                <a:sym typeface="Poppins Medium"/>
              </a:rPr>
              <a:t>Vignettes pour un site internet</a:t>
            </a:r>
            <a:endParaRPr lang="fr-FR"/>
          </a:p>
        </p:txBody>
      </p:sp>
      <p:sp>
        <p:nvSpPr>
          <p:cNvPr id="16" name="AutoShape 9">
            <a:extLst>
              <a:ext uri="{FF2B5EF4-FFF2-40B4-BE49-F238E27FC236}">
                <a16:creationId xmlns:a16="http://schemas.microsoft.com/office/drawing/2014/main" id="{3940C442-B4BF-D0BF-00FE-32454C456688}"/>
              </a:ext>
            </a:extLst>
          </p:cNvPr>
          <p:cNvSpPr/>
          <p:nvPr/>
        </p:nvSpPr>
        <p:spPr>
          <a:xfrm>
            <a:off x="0" y="1557655"/>
            <a:ext cx="533400" cy="0"/>
          </a:xfrm>
          <a:prstGeom prst="line">
            <a:avLst/>
          </a:prstGeom>
          <a:ln w="28575" cap="flat">
            <a:solidFill>
              <a:srgbClr val="E10079"/>
            </a:solidFill>
            <a:prstDash val="solid"/>
            <a:headEnd type="none" w="sm" len="sm"/>
            <a:tailEnd type="oval" w="lg" len="lg"/>
          </a:ln>
        </p:spPr>
        <p:txBody>
          <a:bodyPr/>
          <a:lstStyle/>
          <a:p>
            <a:endParaRPr lang="fr-FR"/>
          </a:p>
        </p:txBody>
      </p:sp>
      <p:grpSp>
        <p:nvGrpSpPr>
          <p:cNvPr id="2" name="Group 6">
            <a:extLst>
              <a:ext uri="{FF2B5EF4-FFF2-40B4-BE49-F238E27FC236}">
                <a16:creationId xmlns:a16="http://schemas.microsoft.com/office/drawing/2014/main" id="{1206F176-45D1-35DC-E6F4-82B05FBCF325}"/>
              </a:ext>
            </a:extLst>
          </p:cNvPr>
          <p:cNvGrpSpPr/>
          <p:nvPr/>
        </p:nvGrpSpPr>
        <p:grpSpPr>
          <a:xfrm>
            <a:off x="-1" y="0"/>
            <a:ext cx="18288001" cy="687516"/>
            <a:chOff x="0" y="0"/>
            <a:chExt cx="5388944" cy="238895"/>
          </a:xfrm>
        </p:grpSpPr>
        <p:sp>
          <p:nvSpPr>
            <p:cNvPr id="3" name="Freeform 7">
              <a:extLst>
                <a:ext uri="{FF2B5EF4-FFF2-40B4-BE49-F238E27FC236}">
                  <a16:creationId xmlns:a16="http://schemas.microsoft.com/office/drawing/2014/main" id="{1326A444-766C-1C7C-FBED-E6787CB4BA92}"/>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4" name="TextBox 8">
              <a:extLst>
                <a:ext uri="{FF2B5EF4-FFF2-40B4-BE49-F238E27FC236}">
                  <a16:creationId xmlns:a16="http://schemas.microsoft.com/office/drawing/2014/main" id="{B262B8FC-87B3-C286-6F6E-91D300094E48}"/>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6" name="TextBox 16">
            <a:extLst>
              <a:ext uri="{FF2B5EF4-FFF2-40B4-BE49-F238E27FC236}">
                <a16:creationId xmlns:a16="http://schemas.microsoft.com/office/drawing/2014/main" id="{DAAD1E5D-E53E-25CE-B8FC-9E86D49BD421}"/>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pic>
        <p:nvPicPr>
          <p:cNvPr id="13" name="Image 12" descr="Une image contenant texte, capture d’écran, Police, logo&#10;&#10;Le contenu généré par l’IA peut être incorrect.">
            <a:extLst>
              <a:ext uri="{FF2B5EF4-FFF2-40B4-BE49-F238E27FC236}">
                <a16:creationId xmlns:a16="http://schemas.microsoft.com/office/drawing/2014/main" id="{F8E5A38B-3B21-8109-9845-8095FF68473A}"/>
              </a:ext>
            </a:extLst>
          </p:cNvPr>
          <p:cNvPicPr>
            <a:picLocks noChangeAspect="1"/>
          </p:cNvPicPr>
          <p:nvPr/>
        </p:nvPicPr>
        <p:blipFill>
          <a:blip r:embed="rId2"/>
          <a:stretch>
            <a:fillRect/>
          </a:stretch>
        </p:blipFill>
        <p:spPr>
          <a:xfrm>
            <a:off x="5593080" y="2701290"/>
            <a:ext cx="7879080" cy="5128260"/>
          </a:xfrm>
          <a:prstGeom prst="rect">
            <a:avLst/>
          </a:prstGeom>
        </p:spPr>
      </p:pic>
      <p:sp>
        <p:nvSpPr>
          <p:cNvPr id="22" name="Rectangle : coins arrondis 21">
            <a:hlinkClick r:id="rId3"/>
            <a:extLst>
              <a:ext uri="{FF2B5EF4-FFF2-40B4-BE49-F238E27FC236}">
                <a16:creationId xmlns:a16="http://schemas.microsoft.com/office/drawing/2014/main" id="{2E446ACC-88DE-3B09-C8AB-7636973F83D5}"/>
              </a:ext>
            </a:extLst>
          </p:cNvPr>
          <p:cNvSpPr/>
          <p:nvPr/>
        </p:nvSpPr>
        <p:spPr>
          <a:xfrm>
            <a:off x="1630682" y="8070960"/>
            <a:ext cx="2992582" cy="692727"/>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2000" i="1" dirty="0">
                <a:solidFill>
                  <a:srgbClr val="E10079"/>
                </a:solidFill>
              </a:rPr>
              <a:t>Version verticale</a:t>
            </a:r>
            <a:endParaRPr lang="fr-FR" sz="1600" i="1">
              <a:solidFill>
                <a:srgbClr val="E10079"/>
              </a:solidFill>
              <a:ea typeface="Calibri"/>
              <a:cs typeface="Calibri"/>
            </a:endParaRPr>
          </a:p>
        </p:txBody>
      </p:sp>
      <p:pic>
        <p:nvPicPr>
          <p:cNvPr id="23" name="Image 22" descr="Une image contenant texte, capture d’écran, cercle, Police&#10;&#10;Le contenu généré par l’IA peut être incorrect.">
            <a:extLst>
              <a:ext uri="{FF2B5EF4-FFF2-40B4-BE49-F238E27FC236}">
                <a16:creationId xmlns:a16="http://schemas.microsoft.com/office/drawing/2014/main" id="{C3F509E0-86BA-98C1-FAB6-B757727185B0}"/>
              </a:ext>
            </a:extLst>
          </p:cNvPr>
          <p:cNvPicPr>
            <a:picLocks noChangeAspect="1"/>
          </p:cNvPicPr>
          <p:nvPr/>
        </p:nvPicPr>
        <p:blipFill>
          <a:blip r:embed="rId4"/>
          <a:stretch>
            <a:fillRect/>
          </a:stretch>
        </p:blipFill>
        <p:spPr>
          <a:xfrm>
            <a:off x="920964" y="2695793"/>
            <a:ext cx="4427404" cy="5138336"/>
          </a:xfrm>
          <a:prstGeom prst="rect">
            <a:avLst/>
          </a:prstGeom>
        </p:spPr>
      </p:pic>
      <p:sp>
        <p:nvSpPr>
          <p:cNvPr id="29" name="ZoneTexte 28">
            <a:extLst>
              <a:ext uri="{FF2B5EF4-FFF2-40B4-BE49-F238E27FC236}">
                <a16:creationId xmlns:a16="http://schemas.microsoft.com/office/drawing/2014/main" id="{78242894-43C5-844C-E715-EAFA21DD9A39}"/>
              </a:ext>
            </a:extLst>
          </p:cNvPr>
          <p:cNvSpPr txBox="1"/>
          <p:nvPr/>
        </p:nvSpPr>
        <p:spPr>
          <a:xfrm>
            <a:off x="13872050" y="3866227"/>
            <a:ext cx="4415606" cy="3939540"/>
          </a:xfrm>
          <a:prstGeom prst="rect">
            <a:avLst/>
          </a:prstGeom>
          <a:noFill/>
        </p:spPr>
        <p:txBody>
          <a:bodyPr wrap="square" lIns="91440" tIns="45720" rIns="91440" bIns="45720" anchor="t">
            <a:spAutoFit/>
          </a:bodyPr>
          <a:lstStyle/>
          <a:p>
            <a:pPr algn="ctr"/>
            <a:r>
              <a:rPr lang="fr-FR" sz="3000" dirty="0">
                <a:solidFill>
                  <a:srgbClr val="002060"/>
                </a:solidFill>
              </a:rPr>
              <a:t>🔎 </a:t>
            </a:r>
            <a:r>
              <a:rPr lang="fr-FR" sz="3000" b="1" dirty="0">
                <a:solidFill>
                  <a:srgbClr val="002060"/>
                </a:solidFill>
              </a:rPr>
              <a:t>À noter :</a:t>
            </a:r>
            <a:r>
              <a:rPr lang="fr-FR" sz="3000" dirty="0">
                <a:solidFill>
                  <a:srgbClr val="002060"/>
                </a:solidFill>
              </a:rPr>
              <a:t> ce visuel est présenté à titre d’illustration. Le fichier original, prêt à l’emploi, </a:t>
            </a:r>
            <a:r>
              <a:rPr kumimoji="0" lang="fr-FR" sz="3000" i="0" u="none" strike="noStrike" cap="none" normalizeH="0" baseline="0" dirty="0">
                <a:ln>
                  <a:noFill/>
                </a:ln>
                <a:solidFill>
                  <a:srgbClr val="002060"/>
                </a:solidFill>
                <a:effectLst/>
                <a:cs typeface="Calibri"/>
              </a:rPr>
              <a:t>se </a:t>
            </a:r>
            <a:r>
              <a:rPr lang="fr-FR" sz="3000" dirty="0">
                <a:solidFill>
                  <a:srgbClr val="002060"/>
                </a:solidFill>
                <a:cs typeface="Calibri"/>
              </a:rPr>
              <a:t>trouve </a:t>
            </a:r>
            <a:r>
              <a:rPr kumimoji="0" lang="fr-FR" sz="3000" i="0" u="none" strike="noStrike" cap="none" normalizeH="0" baseline="0" dirty="0">
                <a:ln>
                  <a:noFill/>
                </a:ln>
                <a:solidFill>
                  <a:srgbClr val="002060"/>
                </a:solidFill>
                <a:effectLst/>
                <a:cs typeface="Calibri"/>
              </a:rPr>
              <a:t>dans le dossier </a:t>
            </a:r>
            <a:r>
              <a:rPr lang="fr-FR" sz="3000" dirty="0">
                <a:solidFill>
                  <a:srgbClr val="002060"/>
                </a:solidFill>
                <a:cs typeface="Calibri"/>
              </a:rPr>
              <a:t>compressé joint au kit de communication</a:t>
            </a:r>
            <a:r>
              <a:rPr kumimoji="0" lang="fr-FR" sz="3000" i="0" u="none" strike="noStrike" cap="none" normalizeH="0" baseline="0" dirty="0">
                <a:ln>
                  <a:noFill/>
                </a:ln>
                <a:solidFill>
                  <a:srgbClr val="002060"/>
                </a:solidFill>
                <a:effectLst/>
                <a:cs typeface="Calibri"/>
              </a:rPr>
              <a:t>.</a:t>
            </a:r>
            <a:endParaRPr lang="fr-FR" sz="3000" dirty="0">
              <a:solidFill>
                <a:srgbClr val="000000"/>
              </a:solidFill>
              <a:cs typeface="Calibri"/>
            </a:endParaRPr>
          </a:p>
          <a:p>
            <a:pPr algn="ctr">
              <a:spcBef>
                <a:spcPct val="0"/>
              </a:spcBef>
              <a:spcAft>
                <a:spcPct val="0"/>
              </a:spcAft>
            </a:pPr>
            <a:endParaRPr lang="fr-FR" sz="4000" i="0" u="none" strike="noStrike" cap="none" normalizeH="0" baseline="0" dirty="0">
              <a:ln>
                <a:noFill/>
              </a:ln>
              <a:solidFill>
                <a:srgbClr val="000000"/>
              </a:solidFill>
              <a:effectLst/>
              <a:ea typeface="Calibri"/>
              <a:cs typeface="Calibri"/>
            </a:endParaRPr>
          </a:p>
        </p:txBody>
      </p:sp>
      <p:sp>
        <p:nvSpPr>
          <p:cNvPr id="7" name="TextBox 11">
            <a:extLst>
              <a:ext uri="{FF2B5EF4-FFF2-40B4-BE49-F238E27FC236}">
                <a16:creationId xmlns:a16="http://schemas.microsoft.com/office/drawing/2014/main" id="{AAE5FC75-F4EA-43EF-DAB1-45FCE7D7BD09}"/>
              </a:ext>
            </a:extLst>
          </p:cNvPr>
          <p:cNvSpPr txBox="1"/>
          <p:nvPr/>
        </p:nvSpPr>
        <p:spPr>
          <a:xfrm>
            <a:off x="17218481" y="9220200"/>
            <a:ext cx="234038"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rPr>
              <a:t>11</a:t>
            </a:r>
          </a:p>
        </p:txBody>
      </p:sp>
      <p:sp>
        <p:nvSpPr>
          <p:cNvPr id="5" name="Rectangle : coins arrondis 4">
            <a:hlinkClick r:id="rId3"/>
            <a:extLst>
              <a:ext uri="{FF2B5EF4-FFF2-40B4-BE49-F238E27FC236}">
                <a16:creationId xmlns:a16="http://schemas.microsoft.com/office/drawing/2014/main" id="{710B27EF-4885-54B9-4D2F-2880AD163868}"/>
              </a:ext>
            </a:extLst>
          </p:cNvPr>
          <p:cNvSpPr/>
          <p:nvPr/>
        </p:nvSpPr>
        <p:spPr>
          <a:xfrm>
            <a:off x="8034235" y="8070959"/>
            <a:ext cx="2992582" cy="692727"/>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2000" i="1" dirty="0">
                <a:solidFill>
                  <a:srgbClr val="E10079"/>
                </a:solidFill>
              </a:rPr>
              <a:t>Version horizontale</a:t>
            </a:r>
            <a:endParaRPr lang="fr-FR" sz="1600" i="1" dirty="0">
              <a:solidFill>
                <a:srgbClr val="E10079"/>
              </a:solidFill>
              <a:ea typeface="Calibri"/>
              <a:cs typeface="Calibri"/>
            </a:endParaRPr>
          </a:p>
        </p:txBody>
      </p:sp>
    </p:spTree>
    <p:extLst>
      <p:ext uri="{BB962C8B-B14F-4D97-AF65-F5344CB8AC3E}">
        <p14:creationId xmlns:p14="http://schemas.microsoft.com/office/powerpoint/2010/main" val="1849269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E1E7A-CB49-FC14-50F0-74DBF6BDC82B}"/>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ADA7A8B6-DC4B-6F6F-7A2B-7C2BCC3A823C}"/>
              </a:ext>
            </a:extLst>
          </p:cNvPr>
          <p:cNvSpPr txBox="1"/>
          <p:nvPr/>
        </p:nvSpPr>
        <p:spPr>
          <a:xfrm>
            <a:off x="762115" y="1224280"/>
            <a:ext cx="9430251" cy="541110"/>
          </a:xfrm>
          <a:prstGeom prst="rect">
            <a:avLst/>
          </a:prstGeom>
        </p:spPr>
        <p:txBody>
          <a:bodyPr lIns="0" tIns="0" rIns="0" bIns="0" rtlCol="0" anchor="t">
            <a:spAutoFit/>
          </a:bodyPr>
          <a:lstStyle/>
          <a:p>
            <a:pPr>
              <a:lnSpc>
                <a:spcPts val="4479"/>
              </a:lnSpc>
            </a:pPr>
            <a:r>
              <a:rPr lang="en-US" sz="3150" b="1" spc="-79">
                <a:solidFill>
                  <a:srgbClr val="E10079"/>
                </a:solidFill>
                <a:cs typeface="Poppins Medium"/>
                <a:sym typeface="Poppins Medium"/>
              </a:rPr>
              <a:t>Affiche et flyer information patients </a:t>
            </a:r>
            <a:endParaRPr lang="fr-FR"/>
          </a:p>
        </p:txBody>
      </p:sp>
      <p:sp>
        <p:nvSpPr>
          <p:cNvPr id="16" name="AutoShape 9">
            <a:extLst>
              <a:ext uri="{FF2B5EF4-FFF2-40B4-BE49-F238E27FC236}">
                <a16:creationId xmlns:a16="http://schemas.microsoft.com/office/drawing/2014/main" id="{4E7100F6-E89F-A163-4E98-F19CBE333893}"/>
              </a:ext>
            </a:extLst>
          </p:cNvPr>
          <p:cNvSpPr/>
          <p:nvPr/>
        </p:nvSpPr>
        <p:spPr>
          <a:xfrm>
            <a:off x="0" y="1557655"/>
            <a:ext cx="533400" cy="0"/>
          </a:xfrm>
          <a:prstGeom prst="line">
            <a:avLst/>
          </a:prstGeom>
          <a:ln w="28575" cap="flat">
            <a:solidFill>
              <a:srgbClr val="E10079"/>
            </a:solidFill>
            <a:prstDash val="solid"/>
            <a:headEnd type="none" w="sm" len="sm"/>
            <a:tailEnd type="oval" w="lg" len="lg"/>
          </a:ln>
        </p:spPr>
        <p:txBody>
          <a:bodyPr/>
          <a:lstStyle/>
          <a:p>
            <a:endParaRPr lang="fr-FR"/>
          </a:p>
        </p:txBody>
      </p:sp>
      <p:grpSp>
        <p:nvGrpSpPr>
          <p:cNvPr id="2" name="Group 6">
            <a:extLst>
              <a:ext uri="{FF2B5EF4-FFF2-40B4-BE49-F238E27FC236}">
                <a16:creationId xmlns:a16="http://schemas.microsoft.com/office/drawing/2014/main" id="{ECD6A5C3-2678-28A1-0A88-F6B268E765AF}"/>
              </a:ext>
            </a:extLst>
          </p:cNvPr>
          <p:cNvGrpSpPr/>
          <p:nvPr/>
        </p:nvGrpSpPr>
        <p:grpSpPr>
          <a:xfrm>
            <a:off x="-1" y="0"/>
            <a:ext cx="18288001" cy="687516"/>
            <a:chOff x="0" y="0"/>
            <a:chExt cx="5388944" cy="238895"/>
          </a:xfrm>
        </p:grpSpPr>
        <p:sp>
          <p:nvSpPr>
            <p:cNvPr id="3" name="Freeform 7">
              <a:extLst>
                <a:ext uri="{FF2B5EF4-FFF2-40B4-BE49-F238E27FC236}">
                  <a16:creationId xmlns:a16="http://schemas.microsoft.com/office/drawing/2014/main" id="{F9345883-1B97-EC5C-06C9-414D24E9D495}"/>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4" name="TextBox 8">
              <a:extLst>
                <a:ext uri="{FF2B5EF4-FFF2-40B4-BE49-F238E27FC236}">
                  <a16:creationId xmlns:a16="http://schemas.microsoft.com/office/drawing/2014/main" id="{3F002D94-C571-C2E5-069C-CA0858A85608}"/>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6" name="TextBox 16">
            <a:extLst>
              <a:ext uri="{FF2B5EF4-FFF2-40B4-BE49-F238E27FC236}">
                <a16:creationId xmlns:a16="http://schemas.microsoft.com/office/drawing/2014/main" id="{3741220D-21C8-5AC0-24BC-C410E8115057}"/>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pic>
        <p:nvPicPr>
          <p:cNvPr id="7" name="Image 6" descr="Une image contenant texte, capture d’écran, affiche, Impression">
            <a:extLst>
              <a:ext uri="{FF2B5EF4-FFF2-40B4-BE49-F238E27FC236}">
                <a16:creationId xmlns:a16="http://schemas.microsoft.com/office/drawing/2014/main" id="{D1DFEE0F-AE7D-B886-D43F-B8D4568CF9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41606" y="2207369"/>
            <a:ext cx="4457225" cy="6243132"/>
          </a:xfrm>
          <a:prstGeom prst="rect">
            <a:avLst/>
          </a:prstGeom>
          <a:effectLst>
            <a:outerShdw blurRad="63500" sx="102000" sy="102000" algn="ctr" rotWithShape="0">
              <a:prstClr val="black">
                <a:alpha val="40000"/>
              </a:prstClr>
            </a:outerShdw>
          </a:effectLst>
        </p:spPr>
      </p:pic>
      <p:sp>
        <p:nvSpPr>
          <p:cNvPr id="8" name="Rectangle : coins arrondis 7">
            <a:hlinkClick r:id="rId3"/>
            <a:extLst>
              <a:ext uri="{FF2B5EF4-FFF2-40B4-BE49-F238E27FC236}">
                <a16:creationId xmlns:a16="http://schemas.microsoft.com/office/drawing/2014/main" id="{6F7457C8-126E-DADC-2212-29671943BA54}"/>
              </a:ext>
            </a:extLst>
          </p:cNvPr>
          <p:cNvSpPr/>
          <p:nvPr/>
        </p:nvSpPr>
        <p:spPr>
          <a:xfrm>
            <a:off x="11199765" y="9008680"/>
            <a:ext cx="2992582" cy="692727"/>
          </a:xfrm>
          <a:prstGeom prst="roundRect">
            <a:avLst/>
          </a:prstGeom>
          <a:solidFill>
            <a:srgbClr val="E10079"/>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2400" dirty="0">
                <a:solidFill>
                  <a:schemeClr val="bg1"/>
                </a:solidFill>
                <a:hlinkClick r:id="rId3">
                  <a:extLst>
                    <a:ext uri="{A12FA001-AC4F-418D-AE19-62706E023703}">
                      <ahyp:hlinkClr xmlns:ahyp="http://schemas.microsoft.com/office/drawing/2018/hyperlinkcolor" val="tx"/>
                    </a:ext>
                  </a:extLst>
                </a:hlinkClick>
              </a:rPr>
              <a:t>Lien vers le flyer</a:t>
            </a:r>
            <a:endParaRPr lang="fr-FR" sz="2400" dirty="0">
              <a:solidFill>
                <a:schemeClr val="bg1"/>
              </a:solidFill>
            </a:endParaRPr>
          </a:p>
        </p:txBody>
      </p:sp>
      <p:sp>
        <p:nvSpPr>
          <p:cNvPr id="9" name="Rectangle : coins arrondis 8">
            <a:hlinkClick r:id="rId4"/>
            <a:extLst>
              <a:ext uri="{FF2B5EF4-FFF2-40B4-BE49-F238E27FC236}">
                <a16:creationId xmlns:a16="http://schemas.microsoft.com/office/drawing/2014/main" id="{AC763565-BFBC-ACAC-4A24-6CBCD5915427}"/>
              </a:ext>
            </a:extLst>
          </p:cNvPr>
          <p:cNvSpPr/>
          <p:nvPr/>
        </p:nvSpPr>
        <p:spPr>
          <a:xfrm>
            <a:off x="3980948" y="9008680"/>
            <a:ext cx="2992582" cy="692727"/>
          </a:xfrm>
          <a:prstGeom prst="roundRect">
            <a:avLst/>
          </a:prstGeom>
          <a:solidFill>
            <a:srgbClr val="E10079"/>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fr-FR" sz="2400" dirty="0">
                <a:solidFill>
                  <a:schemeClr val="bg1"/>
                </a:solidFill>
                <a:hlinkClick r:id="rId4">
                  <a:extLst>
                    <a:ext uri="{A12FA001-AC4F-418D-AE19-62706E023703}">
                      <ahyp:hlinkClr xmlns:ahyp="http://schemas.microsoft.com/office/drawing/2018/hyperlinkcolor" val="tx"/>
                    </a:ext>
                  </a:extLst>
                </a:hlinkClick>
              </a:rPr>
              <a:t>Lien vers l’affiche</a:t>
            </a:r>
            <a:endParaRPr lang="fr-FR" sz="2400" dirty="0">
              <a:solidFill>
                <a:schemeClr val="bg1"/>
              </a:solidFill>
            </a:endParaRPr>
          </a:p>
        </p:txBody>
      </p:sp>
      <p:pic>
        <p:nvPicPr>
          <p:cNvPr id="12" name="Image 11">
            <a:extLst>
              <a:ext uri="{FF2B5EF4-FFF2-40B4-BE49-F238E27FC236}">
                <a16:creationId xmlns:a16="http://schemas.microsoft.com/office/drawing/2014/main" id="{568C5F47-EB70-84D9-2835-979CD8B651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48627" y="2302154"/>
            <a:ext cx="4457225" cy="6239738"/>
          </a:xfrm>
          <a:prstGeom prst="rect">
            <a:avLst/>
          </a:prstGeom>
          <a:effectLst>
            <a:outerShdw blurRad="63500" sx="102000" sy="102000" algn="ctr" rotWithShape="0">
              <a:prstClr val="black">
                <a:alpha val="40000"/>
              </a:prstClr>
            </a:outerShdw>
          </a:effectLst>
        </p:spPr>
      </p:pic>
      <p:sp>
        <p:nvSpPr>
          <p:cNvPr id="13" name="TextBox 11">
            <a:extLst>
              <a:ext uri="{FF2B5EF4-FFF2-40B4-BE49-F238E27FC236}">
                <a16:creationId xmlns:a16="http://schemas.microsoft.com/office/drawing/2014/main" id="{EB522F87-1B24-0951-0598-F6BC3821B3A8}"/>
              </a:ext>
            </a:extLst>
          </p:cNvPr>
          <p:cNvSpPr txBox="1"/>
          <p:nvPr/>
        </p:nvSpPr>
        <p:spPr>
          <a:xfrm>
            <a:off x="17218481" y="9220200"/>
            <a:ext cx="234038"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rPr>
              <a:t>12</a:t>
            </a:r>
          </a:p>
        </p:txBody>
      </p:sp>
    </p:spTree>
    <p:extLst>
      <p:ext uri="{BB962C8B-B14F-4D97-AF65-F5344CB8AC3E}">
        <p14:creationId xmlns:p14="http://schemas.microsoft.com/office/powerpoint/2010/main" val="4064053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0F37C2-61DB-E959-48F4-989AD2120541}"/>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0AF05D6B-F397-952C-A2A7-3796C6818598}"/>
              </a:ext>
            </a:extLst>
          </p:cNvPr>
          <p:cNvSpPr txBox="1"/>
          <p:nvPr/>
        </p:nvSpPr>
        <p:spPr>
          <a:xfrm>
            <a:off x="704349" y="1880531"/>
            <a:ext cx="9430251" cy="541110"/>
          </a:xfrm>
          <a:prstGeom prst="rect">
            <a:avLst/>
          </a:prstGeom>
        </p:spPr>
        <p:txBody>
          <a:bodyPr lIns="0" tIns="0" rIns="0" bIns="0" rtlCol="0" anchor="t">
            <a:spAutoFit/>
          </a:bodyPr>
          <a:lstStyle/>
          <a:p>
            <a:pPr algn="l">
              <a:lnSpc>
                <a:spcPts val="4479"/>
              </a:lnSpc>
            </a:pPr>
            <a:r>
              <a:rPr lang="en-US" sz="3199" b="1" spc="-79">
                <a:solidFill>
                  <a:srgbClr val="EA4DA1"/>
                </a:solidFill>
                <a:ea typeface="Poppins Medium"/>
                <a:cs typeface="Poppins Medium"/>
                <a:sym typeface="Poppins Medium"/>
              </a:rPr>
              <a:t>Contact </a:t>
            </a:r>
            <a:r>
              <a:rPr lang="en-US" sz="3199" b="1" spc="-79" err="1">
                <a:solidFill>
                  <a:srgbClr val="EA4DA1"/>
                </a:solidFill>
                <a:ea typeface="Poppins Medium"/>
                <a:cs typeface="Poppins Medium"/>
                <a:sym typeface="Poppins Medium"/>
              </a:rPr>
              <a:t>en</a:t>
            </a:r>
            <a:r>
              <a:rPr lang="en-US" sz="3199" b="1" spc="-79">
                <a:solidFill>
                  <a:srgbClr val="EA4DA1"/>
                </a:solidFill>
                <a:ea typeface="Poppins Medium"/>
                <a:cs typeface="Poppins Medium"/>
                <a:sym typeface="Poppins Medium"/>
              </a:rPr>
              <a:t> </a:t>
            </a:r>
            <a:r>
              <a:rPr lang="en-US" sz="3199" b="1" spc="-79" err="1">
                <a:solidFill>
                  <a:srgbClr val="EA4DA1"/>
                </a:solidFill>
                <a:ea typeface="Poppins Medium"/>
                <a:cs typeface="Poppins Medium"/>
                <a:sym typeface="Poppins Medium"/>
              </a:rPr>
              <a:t>cas</a:t>
            </a:r>
            <a:r>
              <a:rPr lang="en-US" sz="3199" b="1" spc="-79">
                <a:solidFill>
                  <a:srgbClr val="EA4DA1"/>
                </a:solidFill>
                <a:ea typeface="Poppins Medium"/>
                <a:cs typeface="Poppins Medium"/>
                <a:sym typeface="Poppins Medium"/>
              </a:rPr>
              <a:t> de </a:t>
            </a:r>
            <a:r>
              <a:rPr lang="en-US" sz="3199" b="1" spc="-79" err="1">
                <a:solidFill>
                  <a:srgbClr val="EA4DA1"/>
                </a:solidFill>
                <a:ea typeface="Poppins Medium"/>
                <a:cs typeface="Poppins Medium"/>
                <a:sym typeface="Poppins Medium"/>
              </a:rPr>
              <a:t>besoin</a:t>
            </a:r>
            <a:endParaRPr lang="en-US" sz="3199" b="1" spc="-79">
              <a:solidFill>
                <a:srgbClr val="EA4DA1"/>
              </a:solidFill>
              <a:ea typeface="Poppins Medium"/>
              <a:cs typeface="Poppins Medium"/>
              <a:sym typeface="Poppins Medium"/>
            </a:endParaRPr>
          </a:p>
        </p:txBody>
      </p:sp>
      <p:sp>
        <p:nvSpPr>
          <p:cNvPr id="16" name="AutoShape 9">
            <a:extLst>
              <a:ext uri="{FF2B5EF4-FFF2-40B4-BE49-F238E27FC236}">
                <a16:creationId xmlns:a16="http://schemas.microsoft.com/office/drawing/2014/main" id="{1DBD75C7-69F9-C9E2-80A9-FE161A2C4A37}"/>
              </a:ext>
            </a:extLst>
          </p:cNvPr>
          <p:cNvSpPr/>
          <p:nvPr/>
        </p:nvSpPr>
        <p:spPr>
          <a:xfrm>
            <a:off x="0" y="2171700"/>
            <a:ext cx="533400" cy="0"/>
          </a:xfrm>
          <a:prstGeom prst="line">
            <a:avLst/>
          </a:prstGeom>
          <a:ln w="28575" cap="flat">
            <a:solidFill>
              <a:srgbClr val="EA4DA1"/>
            </a:solidFill>
            <a:prstDash val="solid"/>
            <a:headEnd type="none" w="sm" len="sm"/>
            <a:tailEnd type="oval" w="lg" len="lg"/>
          </a:ln>
        </p:spPr>
        <p:txBody>
          <a:bodyPr/>
          <a:lstStyle/>
          <a:p>
            <a:endParaRPr lang="fr-FR"/>
          </a:p>
        </p:txBody>
      </p:sp>
      <p:sp>
        <p:nvSpPr>
          <p:cNvPr id="3" name="ZoneTexte 2">
            <a:extLst>
              <a:ext uri="{FF2B5EF4-FFF2-40B4-BE49-F238E27FC236}">
                <a16:creationId xmlns:a16="http://schemas.microsoft.com/office/drawing/2014/main" id="{2380BEC8-E0C5-836C-8C74-133E3FE24870}"/>
              </a:ext>
            </a:extLst>
          </p:cNvPr>
          <p:cNvSpPr txBox="1"/>
          <p:nvPr/>
        </p:nvSpPr>
        <p:spPr>
          <a:xfrm>
            <a:off x="914400" y="3005662"/>
            <a:ext cx="16497300" cy="4401205"/>
          </a:xfrm>
          <a:prstGeom prst="rect">
            <a:avLst/>
          </a:prstGeom>
          <a:noFill/>
        </p:spPr>
        <p:txBody>
          <a:bodyPr wrap="square" lIns="91440" tIns="45720" rIns="91440" bIns="45720" anchor="t">
            <a:spAutoFit/>
          </a:bodyPr>
          <a:lstStyle/>
          <a:p>
            <a:pPr>
              <a:buNone/>
            </a:pPr>
            <a:r>
              <a:rPr lang="fr-FR" sz="2800">
                <a:solidFill>
                  <a:srgbClr val="002060"/>
                </a:solidFill>
                <a:cs typeface="Poppins"/>
              </a:rPr>
              <a:t>Pour toute question ou demande d’information complémentaire sur cette campagne, vous pouvez contacter :</a:t>
            </a:r>
          </a:p>
          <a:p>
            <a:pPr>
              <a:buNone/>
            </a:pPr>
            <a:endParaRPr lang="fr-FR" sz="2800">
              <a:solidFill>
                <a:srgbClr val="002060"/>
              </a:solidFill>
              <a:cs typeface="Poppins" panose="00000500000000000000" pitchFamily="2" charset="0"/>
            </a:endParaRPr>
          </a:p>
          <a:p>
            <a:pPr algn="ctr">
              <a:buNone/>
            </a:pPr>
            <a:r>
              <a:rPr lang="fr-FR" sz="2800" b="1">
                <a:solidFill>
                  <a:srgbClr val="002060"/>
                </a:solidFill>
                <a:cs typeface="Poppins"/>
              </a:rPr>
              <a:t>Anna-Louise </a:t>
            </a:r>
            <a:r>
              <a:rPr lang="fr-FR" sz="2800" b="1" err="1">
                <a:solidFill>
                  <a:srgbClr val="002060"/>
                </a:solidFill>
                <a:cs typeface="Poppins"/>
              </a:rPr>
              <a:t>Angosto</a:t>
            </a:r>
            <a:r>
              <a:rPr lang="fr-FR" sz="2800" b="1">
                <a:solidFill>
                  <a:srgbClr val="002060"/>
                </a:solidFill>
                <a:cs typeface="Poppins"/>
              </a:rPr>
              <a:t>, Chargée de communication DSRC </a:t>
            </a:r>
            <a:r>
              <a:rPr lang="fr-FR" sz="2800" b="1" err="1">
                <a:solidFill>
                  <a:srgbClr val="002060"/>
                </a:solidFill>
                <a:cs typeface="Poppins"/>
              </a:rPr>
              <a:t>OncoPaca</a:t>
            </a:r>
            <a:r>
              <a:rPr lang="fr-FR" sz="2800" b="1">
                <a:solidFill>
                  <a:srgbClr val="002060"/>
                </a:solidFill>
                <a:cs typeface="Poppins"/>
              </a:rPr>
              <a:t>-Corse</a:t>
            </a:r>
            <a:br>
              <a:rPr lang="fr-FR" sz="2800">
                <a:cs typeface="Poppins" panose="00000500000000000000" pitchFamily="2" charset="0"/>
              </a:rPr>
            </a:br>
            <a:r>
              <a:rPr lang="fr-FR" sz="2800">
                <a:solidFill>
                  <a:srgbClr val="002060"/>
                </a:solidFill>
                <a:cs typeface="Poppins"/>
              </a:rPr>
              <a:t>📞 06 07 36 96 83  </a:t>
            </a:r>
            <a:r>
              <a:rPr lang="fr-FR" sz="2800">
                <a:solidFill>
                  <a:srgbClr val="002060"/>
                </a:solidFill>
                <a:ea typeface="Calibri"/>
                <a:cs typeface="Poppins"/>
              </a:rPr>
              <a:t>I </a:t>
            </a:r>
            <a:r>
              <a:rPr lang="fr-FR" sz="2800">
                <a:solidFill>
                  <a:srgbClr val="002060"/>
                </a:solidFill>
                <a:cs typeface="Poppins"/>
              </a:rPr>
              <a:t>📩 </a:t>
            </a:r>
            <a:r>
              <a:rPr lang="fr-FR" sz="2800">
                <a:solidFill>
                  <a:srgbClr val="002060"/>
                </a:solidFill>
                <a:cs typeface="Poppins"/>
                <a:hlinkClick r:id="rId2">
                  <a:extLst>
                    <a:ext uri="{A12FA001-AC4F-418D-AE19-62706E023703}">
                      <ahyp:hlinkClr xmlns:ahyp="http://schemas.microsoft.com/office/drawing/2018/hyperlinkcolor" val="tx"/>
                    </a:ext>
                  </a:extLst>
                </a:hlinkClick>
              </a:rPr>
              <a:t>annalouise.angosto@oncopacacorse.org</a:t>
            </a:r>
            <a:r>
              <a:rPr lang="fr-FR" sz="2800">
                <a:solidFill>
                  <a:srgbClr val="002060"/>
                </a:solidFill>
                <a:cs typeface="Poppins"/>
              </a:rPr>
              <a:t> </a:t>
            </a:r>
            <a:endParaRPr lang="fr-FR" sz="2800">
              <a:solidFill>
                <a:srgbClr val="002060"/>
              </a:solidFill>
              <a:ea typeface="Calibri"/>
              <a:cs typeface="Poppins"/>
            </a:endParaRPr>
          </a:p>
          <a:p>
            <a:pPr algn="ctr">
              <a:buNone/>
            </a:pPr>
            <a:endParaRPr lang="fr-FR" sz="2800">
              <a:solidFill>
                <a:srgbClr val="002060"/>
              </a:solidFill>
              <a:ea typeface="Calibri"/>
              <a:cs typeface="Poppins" panose="00000500000000000000" pitchFamily="2" charset="0"/>
            </a:endParaRPr>
          </a:p>
          <a:p>
            <a:pPr algn="ctr"/>
            <a:r>
              <a:rPr lang="fr-FR" sz="2800" b="1">
                <a:solidFill>
                  <a:srgbClr val="002060"/>
                </a:solidFill>
                <a:ea typeface="Calibri"/>
                <a:cs typeface="Calibri"/>
              </a:rPr>
              <a:t>Anna </a:t>
            </a:r>
            <a:r>
              <a:rPr lang="fr-FR" sz="2800" b="1" err="1">
                <a:solidFill>
                  <a:srgbClr val="002060"/>
                </a:solidFill>
                <a:ea typeface="Calibri"/>
                <a:cs typeface="Calibri"/>
              </a:rPr>
              <a:t>Tomasini</a:t>
            </a:r>
            <a:r>
              <a:rPr lang="fr-FR" sz="2800" b="1">
                <a:solidFill>
                  <a:srgbClr val="002060"/>
                </a:solidFill>
                <a:ea typeface="Calibri"/>
                <a:cs typeface="Calibri"/>
              </a:rPr>
              <a:t>, Alternance chargée de communication DSRC </a:t>
            </a:r>
            <a:r>
              <a:rPr lang="fr-FR" sz="2800" b="1" err="1">
                <a:solidFill>
                  <a:srgbClr val="002060"/>
                </a:solidFill>
                <a:ea typeface="Calibri"/>
                <a:cs typeface="Calibri"/>
              </a:rPr>
              <a:t>OncoPaca</a:t>
            </a:r>
            <a:r>
              <a:rPr lang="fr-FR" sz="2800" b="1">
                <a:solidFill>
                  <a:srgbClr val="002060"/>
                </a:solidFill>
                <a:ea typeface="Calibri"/>
                <a:cs typeface="Calibri"/>
              </a:rPr>
              <a:t>-Corse</a:t>
            </a:r>
            <a:endParaRPr lang="fr-FR" sz="2800">
              <a:solidFill>
                <a:srgbClr val="000000"/>
              </a:solidFill>
              <a:ea typeface="Calibri"/>
              <a:cs typeface="Calibri"/>
            </a:endParaRPr>
          </a:p>
          <a:p>
            <a:pPr algn="ctr"/>
            <a:r>
              <a:rPr lang="fr-FR" sz="2800">
                <a:solidFill>
                  <a:srgbClr val="002060"/>
                </a:solidFill>
                <a:cs typeface="Poppins"/>
              </a:rPr>
              <a:t>📩 </a:t>
            </a:r>
            <a:r>
              <a:rPr lang="fr-FR" sz="2800" u="sng">
                <a:solidFill>
                  <a:srgbClr val="002060"/>
                </a:solidFill>
                <a:cs typeface="Poppins"/>
              </a:rPr>
              <a:t>anna.tomasini@oncopacacorse.org</a:t>
            </a:r>
            <a:endParaRPr lang="fr-FR" sz="2800">
              <a:cs typeface="Poppins"/>
            </a:endParaRPr>
          </a:p>
          <a:p>
            <a:endParaRPr lang="fr-FR" sz="2800">
              <a:solidFill>
                <a:srgbClr val="002060"/>
              </a:solidFill>
              <a:cs typeface="Poppins" panose="00000500000000000000" pitchFamily="2" charset="0"/>
            </a:endParaRPr>
          </a:p>
          <a:p>
            <a:pPr>
              <a:buNone/>
            </a:pPr>
            <a:r>
              <a:rPr lang="fr-FR" sz="2800">
                <a:solidFill>
                  <a:srgbClr val="002060"/>
                </a:solidFill>
                <a:cs typeface="Poppins"/>
              </a:rPr>
              <a:t>N’hésitez pas à nous solliciter pour toute précision ou pour faciliter la diffusion des supports auprès de vos réseaux.</a:t>
            </a:r>
            <a:endParaRPr lang="fr-FR" sz="2800">
              <a:solidFill>
                <a:srgbClr val="002060"/>
              </a:solidFill>
              <a:ea typeface="Calibri"/>
              <a:cs typeface="Poppins"/>
            </a:endParaRPr>
          </a:p>
        </p:txBody>
      </p:sp>
      <p:grpSp>
        <p:nvGrpSpPr>
          <p:cNvPr id="2" name="Group 6">
            <a:extLst>
              <a:ext uri="{FF2B5EF4-FFF2-40B4-BE49-F238E27FC236}">
                <a16:creationId xmlns:a16="http://schemas.microsoft.com/office/drawing/2014/main" id="{8AF5804E-3815-8E01-C7E1-2B4AF24EB28A}"/>
              </a:ext>
            </a:extLst>
          </p:cNvPr>
          <p:cNvGrpSpPr/>
          <p:nvPr/>
        </p:nvGrpSpPr>
        <p:grpSpPr>
          <a:xfrm>
            <a:off x="-1" y="0"/>
            <a:ext cx="18288001" cy="687516"/>
            <a:chOff x="0" y="0"/>
            <a:chExt cx="5388944" cy="238895"/>
          </a:xfrm>
        </p:grpSpPr>
        <p:sp>
          <p:nvSpPr>
            <p:cNvPr id="5" name="Freeform 7">
              <a:extLst>
                <a:ext uri="{FF2B5EF4-FFF2-40B4-BE49-F238E27FC236}">
                  <a16:creationId xmlns:a16="http://schemas.microsoft.com/office/drawing/2014/main" id="{E53A455C-0D1B-6995-2A30-0D054F2A498B}"/>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6" name="TextBox 8">
              <a:extLst>
                <a:ext uri="{FF2B5EF4-FFF2-40B4-BE49-F238E27FC236}">
                  <a16:creationId xmlns:a16="http://schemas.microsoft.com/office/drawing/2014/main" id="{856066AF-D906-C52A-B126-0B556B3EE01E}"/>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7" name="TextBox 16">
            <a:extLst>
              <a:ext uri="{FF2B5EF4-FFF2-40B4-BE49-F238E27FC236}">
                <a16:creationId xmlns:a16="http://schemas.microsoft.com/office/drawing/2014/main" id="{D88A0BA0-76FD-14EE-D032-037A4AB13A2D}"/>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sp>
        <p:nvSpPr>
          <p:cNvPr id="8" name="TextBox 11">
            <a:extLst>
              <a:ext uri="{FF2B5EF4-FFF2-40B4-BE49-F238E27FC236}">
                <a16:creationId xmlns:a16="http://schemas.microsoft.com/office/drawing/2014/main" id="{CBD00041-551A-544D-3255-DD2DE26122AF}"/>
              </a:ext>
            </a:extLst>
          </p:cNvPr>
          <p:cNvSpPr txBox="1"/>
          <p:nvPr/>
        </p:nvSpPr>
        <p:spPr>
          <a:xfrm>
            <a:off x="17218481" y="9220200"/>
            <a:ext cx="234038"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rPr>
              <a:t>13</a:t>
            </a:r>
          </a:p>
        </p:txBody>
      </p:sp>
    </p:spTree>
    <p:extLst>
      <p:ext uri="{BB962C8B-B14F-4D97-AF65-F5344CB8AC3E}">
        <p14:creationId xmlns:p14="http://schemas.microsoft.com/office/powerpoint/2010/main" val="2147246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6">
            <a:extLst>
              <a:ext uri="{FF2B5EF4-FFF2-40B4-BE49-F238E27FC236}">
                <a16:creationId xmlns:a16="http://schemas.microsoft.com/office/drawing/2014/main" id="{6CB20722-D4AA-3442-3746-A3C0DF6B6CFE}"/>
              </a:ext>
            </a:extLst>
          </p:cNvPr>
          <p:cNvGrpSpPr/>
          <p:nvPr/>
        </p:nvGrpSpPr>
        <p:grpSpPr>
          <a:xfrm>
            <a:off x="-1" y="0"/>
            <a:ext cx="18288001" cy="687516"/>
            <a:chOff x="0" y="0"/>
            <a:chExt cx="5388944" cy="238895"/>
          </a:xfrm>
        </p:grpSpPr>
        <p:sp>
          <p:nvSpPr>
            <p:cNvPr id="18" name="Freeform 7">
              <a:extLst>
                <a:ext uri="{FF2B5EF4-FFF2-40B4-BE49-F238E27FC236}">
                  <a16:creationId xmlns:a16="http://schemas.microsoft.com/office/drawing/2014/main" id="{93C8B7B9-03FF-6062-A809-896050EA39B2}"/>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19" name="TextBox 8">
              <a:extLst>
                <a:ext uri="{FF2B5EF4-FFF2-40B4-BE49-F238E27FC236}">
                  <a16:creationId xmlns:a16="http://schemas.microsoft.com/office/drawing/2014/main" id="{FA6C3C07-D9CB-8F8C-578F-A8D404A5DB25}"/>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12" name="TextBox 12"/>
          <p:cNvSpPr txBox="1"/>
          <p:nvPr/>
        </p:nvSpPr>
        <p:spPr>
          <a:xfrm>
            <a:off x="762113" y="1913221"/>
            <a:ext cx="13520555" cy="5398914"/>
          </a:xfrm>
          <a:prstGeom prst="rect">
            <a:avLst/>
          </a:prstGeom>
        </p:spPr>
        <p:txBody>
          <a:bodyPr wrap="square" lIns="0" tIns="0" rIns="0" bIns="0" rtlCol="0" anchor="t">
            <a:spAutoFit/>
          </a:bodyPr>
          <a:lstStyle/>
          <a:p>
            <a:pPr algn="just"/>
            <a:r>
              <a:rPr lang="fr-FR" sz="2200" dirty="0">
                <a:solidFill>
                  <a:srgbClr val="002060"/>
                </a:solidFill>
              </a:rPr>
              <a:t>Définis par </a:t>
            </a:r>
            <a:r>
              <a:rPr lang="fr-FR" sz="2200" dirty="0">
                <a:solidFill>
                  <a:srgbClr val="002060"/>
                </a:solidFill>
                <a:hlinkClick r:id="rId3"/>
              </a:rPr>
              <a:t>l’instruction de la DGOS du 23 février 2017 </a:t>
            </a:r>
            <a:r>
              <a:rPr lang="fr-FR" sz="2200" dirty="0">
                <a:solidFill>
                  <a:srgbClr val="002060"/>
                </a:solidFill>
              </a:rPr>
              <a:t>comme faisant partie intégrante du parcours de soins pour tous les patients atteints de cancer (et leurs proches et aidants pour le soutien psychologique), les </a:t>
            </a:r>
            <a:r>
              <a:rPr lang="fr-FR" sz="2200" dirty="0">
                <a:solidFill>
                  <a:srgbClr val="002060"/>
                </a:solidFill>
                <a:hlinkClick r:id="rId4"/>
              </a:rPr>
              <a:t>soins oncologiques de support (SOS)</a:t>
            </a:r>
            <a:r>
              <a:rPr lang="fr-FR" sz="2200" dirty="0">
                <a:solidFill>
                  <a:srgbClr val="002060"/>
                </a:solidFill>
              </a:rPr>
              <a:t> doivent être garantis dès l’annonce de la maladie jusqu'à </a:t>
            </a:r>
            <a:r>
              <a:rPr lang="fr-FR" sz="2200" dirty="0">
                <a:solidFill>
                  <a:srgbClr val="002060"/>
                </a:solidFill>
                <a:hlinkClick r:id="rId5"/>
              </a:rPr>
              <a:t>l’après-cancer,</a:t>
            </a:r>
            <a:r>
              <a:rPr lang="fr-FR" sz="2200" dirty="0">
                <a:solidFill>
                  <a:srgbClr val="002060"/>
                </a:solidFill>
              </a:rPr>
              <a:t> ainsi qu’en phase palliative.</a:t>
            </a:r>
            <a:br>
              <a:rPr lang="fr-FR" sz="2200" dirty="0"/>
            </a:br>
            <a:r>
              <a:rPr lang="fr-FR" sz="2200" dirty="0">
                <a:solidFill>
                  <a:srgbClr val="002060"/>
                </a:solidFill>
              </a:rPr>
              <a:t>Ils visent à améliorer la qualité de vie des patients tout au long du parcours de soins, en les accompagnant face aux éventuelles conséquences physiques, psychologiques et sociales liées au cancer. </a:t>
            </a:r>
          </a:p>
          <a:p>
            <a:pPr algn="just"/>
            <a:endParaRPr lang="fr-FR" sz="2200" dirty="0">
              <a:solidFill>
                <a:srgbClr val="002060"/>
              </a:solidFill>
            </a:endParaRPr>
          </a:p>
          <a:p>
            <a:pPr algn="just"/>
            <a:r>
              <a:rPr lang="fr-FR" sz="2200" dirty="0">
                <a:solidFill>
                  <a:srgbClr val="002060"/>
                </a:solidFill>
              </a:rPr>
              <a:t>Afin de renforcer leur visibilité et d’en faciliter l’accès, le DSRC </a:t>
            </a:r>
            <a:r>
              <a:rPr lang="fr-FR" sz="2200" dirty="0" err="1">
                <a:solidFill>
                  <a:srgbClr val="002060"/>
                </a:solidFill>
              </a:rPr>
              <a:t>OncoPaca</a:t>
            </a:r>
            <a:r>
              <a:rPr lang="fr-FR" sz="2200" dirty="0">
                <a:solidFill>
                  <a:srgbClr val="002060"/>
                </a:solidFill>
              </a:rPr>
              <a:t>-Corse lance une campagne régionale d’information dédiée aux </a:t>
            </a:r>
            <a:r>
              <a:rPr lang="fr-FR" sz="2200" b="1" dirty="0">
                <a:solidFill>
                  <a:srgbClr val="002060"/>
                </a:solidFill>
              </a:rPr>
              <a:t>soins de support</a:t>
            </a:r>
            <a:r>
              <a:rPr lang="fr-FR" sz="2200" dirty="0">
                <a:solidFill>
                  <a:srgbClr val="002060"/>
                </a:solidFill>
              </a:rPr>
              <a:t>, en partenariat avec </a:t>
            </a:r>
            <a:r>
              <a:rPr lang="fr-FR" sz="2200" b="1" dirty="0">
                <a:solidFill>
                  <a:srgbClr val="002060"/>
                </a:solidFill>
              </a:rPr>
              <a:t>l’ARS Paca et l’ARS Corse.</a:t>
            </a:r>
            <a:endParaRPr lang="fr-FR" sz="2200" b="1" dirty="0">
              <a:solidFill>
                <a:srgbClr val="002060"/>
              </a:solidFill>
              <a:ea typeface="Calibri"/>
              <a:cs typeface="Calibri"/>
            </a:endParaRPr>
          </a:p>
          <a:p>
            <a:pPr algn="just"/>
            <a:endParaRPr lang="fr-FR" sz="2200" b="1" dirty="0">
              <a:solidFill>
                <a:srgbClr val="002060"/>
              </a:solidFill>
            </a:endParaRPr>
          </a:p>
          <a:p>
            <a:pPr algn="just"/>
            <a:r>
              <a:rPr lang="fr-FR" sz="2200" b="1" dirty="0">
                <a:solidFill>
                  <a:srgbClr val="002060"/>
                </a:solidFill>
              </a:rPr>
              <a:t>Deux nouveaux supports d’information (une affiche et un flyer info patients) ont été créés dans le cadre de cette campagne (cf. slide n°12) pour mieux faire connaître ces soins essentiels et encourager leur diffusion au sein des établissements de santé, des structures de ville et des associations régionales.</a:t>
            </a:r>
            <a:endParaRPr lang="fr-FR" sz="2200" b="1" dirty="0">
              <a:solidFill>
                <a:srgbClr val="002060"/>
              </a:solidFill>
              <a:ea typeface="Calibri"/>
              <a:cs typeface="Calibri"/>
            </a:endParaRPr>
          </a:p>
          <a:p>
            <a:pPr algn="just"/>
            <a:endParaRPr lang="fr-FR" sz="2200" b="1" dirty="0">
              <a:solidFill>
                <a:srgbClr val="002060"/>
              </a:solidFill>
            </a:endParaRPr>
          </a:p>
          <a:p>
            <a:pPr algn="just"/>
            <a:r>
              <a:rPr lang="fr-FR" sz="2200" dirty="0">
                <a:solidFill>
                  <a:srgbClr val="002060"/>
                </a:solidFill>
              </a:rPr>
              <a:t>Cette campagne s’inscrit dans une démarche collective visant à mieux informer, sensibiliser et mobiliser l’ensemble des acteurs régionaux autour de ce volet essentiel du parcours de soins en cancérologie.</a:t>
            </a:r>
            <a:endParaRPr lang="fr-FR" sz="2200" dirty="0">
              <a:solidFill>
                <a:srgbClr val="002060"/>
              </a:solidFill>
              <a:ea typeface="Calibri"/>
              <a:cs typeface="Calibri"/>
            </a:endParaRPr>
          </a:p>
          <a:p>
            <a:pPr algn="just">
              <a:lnSpc>
                <a:spcPts val="2520"/>
              </a:lnSpc>
            </a:pPr>
            <a:endParaRPr lang="fr-FR" sz="2200" b="1" dirty="0">
              <a:solidFill>
                <a:srgbClr val="002060"/>
              </a:solidFill>
              <a:ea typeface="Calibri"/>
              <a:cs typeface="Poppins Semi-Bold"/>
            </a:endParaRPr>
          </a:p>
        </p:txBody>
      </p:sp>
      <p:sp>
        <p:nvSpPr>
          <p:cNvPr id="14" name="TextBox 14"/>
          <p:cNvSpPr txBox="1"/>
          <p:nvPr/>
        </p:nvSpPr>
        <p:spPr>
          <a:xfrm>
            <a:off x="762114" y="1223080"/>
            <a:ext cx="9430251" cy="541110"/>
          </a:xfrm>
          <a:prstGeom prst="rect">
            <a:avLst/>
          </a:prstGeom>
        </p:spPr>
        <p:txBody>
          <a:bodyPr lIns="0" tIns="0" rIns="0" bIns="0" rtlCol="0" anchor="t">
            <a:spAutoFit/>
          </a:bodyPr>
          <a:lstStyle/>
          <a:p>
            <a:pPr algn="l">
              <a:lnSpc>
                <a:spcPts val="4479"/>
              </a:lnSpc>
            </a:pPr>
            <a:r>
              <a:rPr lang="en-US" sz="3199" b="1" spc="-79">
                <a:solidFill>
                  <a:srgbClr val="E10079"/>
                </a:solidFill>
                <a:ea typeface="Poppins Medium"/>
                <a:cs typeface="Poppins Medium"/>
                <a:sym typeface="Poppins Medium"/>
              </a:rPr>
              <a:t>Introduction</a:t>
            </a:r>
          </a:p>
        </p:txBody>
      </p:sp>
      <p:sp>
        <p:nvSpPr>
          <p:cNvPr id="15" name="TextBox 15"/>
          <p:cNvSpPr txBox="1"/>
          <p:nvPr/>
        </p:nvSpPr>
        <p:spPr>
          <a:xfrm>
            <a:off x="17244129" y="9736014"/>
            <a:ext cx="182742" cy="296748"/>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cs typeface="Poppins"/>
                <a:sym typeface="Poppins"/>
              </a:rPr>
              <a:t>2</a:t>
            </a:r>
          </a:p>
        </p:txBody>
      </p:sp>
      <p:sp>
        <p:nvSpPr>
          <p:cNvPr id="16" name="TextBox 16"/>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sp>
        <p:nvSpPr>
          <p:cNvPr id="23" name="AutoShape 9">
            <a:extLst>
              <a:ext uri="{FF2B5EF4-FFF2-40B4-BE49-F238E27FC236}">
                <a16:creationId xmlns:a16="http://schemas.microsoft.com/office/drawing/2014/main" id="{9A107838-343D-B039-27B6-27073814405E}"/>
              </a:ext>
            </a:extLst>
          </p:cNvPr>
          <p:cNvSpPr/>
          <p:nvPr/>
        </p:nvSpPr>
        <p:spPr>
          <a:xfrm>
            <a:off x="-1" y="1506290"/>
            <a:ext cx="533400" cy="0"/>
          </a:xfrm>
          <a:prstGeom prst="line">
            <a:avLst/>
          </a:prstGeom>
          <a:ln w="28575" cap="flat">
            <a:solidFill>
              <a:srgbClr val="E10079"/>
            </a:solidFill>
            <a:prstDash val="solid"/>
            <a:headEnd type="none" w="sm" len="sm"/>
            <a:tailEnd type="oval" w="lg" len="lg"/>
          </a:ln>
        </p:spPr>
        <p:txBody>
          <a:bodyPr/>
          <a:lstStyle/>
          <a:p>
            <a:endParaRPr lang="fr-FR"/>
          </a:p>
        </p:txBody>
      </p:sp>
      <p:pic>
        <p:nvPicPr>
          <p:cNvPr id="2" name="Picture 1">
            <a:extLst>
              <a:ext uri="{FF2B5EF4-FFF2-40B4-BE49-F238E27FC236}">
                <a16:creationId xmlns:a16="http://schemas.microsoft.com/office/drawing/2014/main" id="{23D2EBF7-44AD-C80D-6B59-59D7ED22D3AB}"/>
              </a:ext>
            </a:extLst>
          </p:cNvPr>
          <p:cNvPicPr>
            <a:picLocks noChangeAspect="1"/>
          </p:cNvPicPr>
          <p:nvPr/>
        </p:nvPicPr>
        <p:blipFill>
          <a:blip r:embed="rId6"/>
          <a:stretch>
            <a:fillRect/>
          </a:stretch>
        </p:blipFill>
        <p:spPr>
          <a:xfrm>
            <a:off x="14834304" y="3650986"/>
            <a:ext cx="2409825" cy="1900237"/>
          </a:xfrm>
          <a:prstGeom prst="rect">
            <a:avLst/>
          </a:prstGeom>
        </p:spPr>
      </p:pic>
      <p:pic>
        <p:nvPicPr>
          <p:cNvPr id="3" name="Picture 2">
            <a:extLst>
              <a:ext uri="{FF2B5EF4-FFF2-40B4-BE49-F238E27FC236}">
                <a16:creationId xmlns:a16="http://schemas.microsoft.com/office/drawing/2014/main" id="{F8A4FBB9-FCD3-D510-4668-632896C6F128}"/>
              </a:ext>
            </a:extLst>
          </p:cNvPr>
          <p:cNvPicPr>
            <a:picLocks noChangeAspect="1"/>
          </p:cNvPicPr>
          <p:nvPr/>
        </p:nvPicPr>
        <p:blipFill>
          <a:blip r:embed="rId7"/>
          <a:stretch>
            <a:fillRect/>
          </a:stretch>
        </p:blipFill>
        <p:spPr>
          <a:xfrm>
            <a:off x="14865516" y="5762237"/>
            <a:ext cx="2419350" cy="1876425"/>
          </a:xfrm>
          <a:prstGeom prst="rect">
            <a:avLst/>
          </a:prstGeom>
        </p:spPr>
      </p:pic>
      <p:pic>
        <p:nvPicPr>
          <p:cNvPr id="4" name="Picture 3">
            <a:extLst>
              <a:ext uri="{FF2B5EF4-FFF2-40B4-BE49-F238E27FC236}">
                <a16:creationId xmlns:a16="http://schemas.microsoft.com/office/drawing/2014/main" id="{36C34F30-B33A-FA4F-53D7-3ECCB3D8B6BA}"/>
              </a:ext>
            </a:extLst>
          </p:cNvPr>
          <p:cNvPicPr>
            <a:picLocks noChangeAspect="1"/>
          </p:cNvPicPr>
          <p:nvPr/>
        </p:nvPicPr>
        <p:blipFill>
          <a:blip r:embed="rId8"/>
          <a:stretch>
            <a:fillRect/>
          </a:stretch>
        </p:blipFill>
        <p:spPr>
          <a:xfrm>
            <a:off x="14870279" y="7624375"/>
            <a:ext cx="2724150" cy="1690687"/>
          </a:xfrm>
          <a:prstGeom prst="rect">
            <a:avLst/>
          </a:prstGeom>
        </p:spPr>
      </p:pic>
      <p:sp>
        <p:nvSpPr>
          <p:cNvPr id="5" name="Freeform 2">
            <a:extLst>
              <a:ext uri="{FF2B5EF4-FFF2-40B4-BE49-F238E27FC236}">
                <a16:creationId xmlns:a16="http://schemas.microsoft.com/office/drawing/2014/main" id="{4F8E63A4-466C-ACF0-88D9-2F066DF23E61}"/>
              </a:ext>
            </a:extLst>
          </p:cNvPr>
          <p:cNvSpPr/>
          <p:nvPr/>
        </p:nvSpPr>
        <p:spPr>
          <a:xfrm>
            <a:off x="14946464" y="1838654"/>
            <a:ext cx="2257453" cy="1474523"/>
          </a:xfrm>
          <a:custGeom>
            <a:avLst/>
            <a:gdLst/>
            <a:ahLst/>
            <a:cxnLst/>
            <a:rect l="l" t="t" r="r" b="b"/>
            <a:pathLst>
              <a:path w="2402332" h="1595282">
                <a:moveTo>
                  <a:pt x="0" y="0"/>
                </a:moveTo>
                <a:lnTo>
                  <a:pt x="2402332" y="0"/>
                </a:lnTo>
                <a:lnTo>
                  <a:pt x="2402332" y="1595282"/>
                </a:lnTo>
                <a:lnTo>
                  <a:pt x="0" y="1595282"/>
                </a:lnTo>
                <a:lnTo>
                  <a:pt x="0" y="0"/>
                </a:lnTo>
                <a:close/>
              </a:path>
            </a:pathLst>
          </a:custGeom>
          <a:blipFill>
            <a:blip r:embed="rId9"/>
            <a:stretch>
              <a:fillRect/>
            </a:stretch>
          </a:blipFill>
        </p:spPr>
        <p:txBody>
          <a:bodyPr/>
          <a:lstStyle/>
          <a:p>
            <a:endParaRPr lang="fr-FR">
              <a:latin typeface="+mj-lt"/>
            </a:endParaRPr>
          </a:p>
        </p:txBody>
      </p:sp>
      <p:sp>
        <p:nvSpPr>
          <p:cNvPr id="6" name="TextBox 14">
            <a:extLst>
              <a:ext uri="{FF2B5EF4-FFF2-40B4-BE49-F238E27FC236}">
                <a16:creationId xmlns:a16="http://schemas.microsoft.com/office/drawing/2014/main" id="{27DF4007-0B28-220D-A241-F7548FEA0536}"/>
              </a:ext>
            </a:extLst>
          </p:cNvPr>
          <p:cNvSpPr txBox="1"/>
          <p:nvPr/>
        </p:nvSpPr>
        <p:spPr>
          <a:xfrm>
            <a:off x="762114" y="7353820"/>
            <a:ext cx="9430251" cy="541110"/>
          </a:xfrm>
          <a:prstGeom prst="rect">
            <a:avLst/>
          </a:prstGeom>
        </p:spPr>
        <p:txBody>
          <a:bodyPr lIns="0" tIns="0" rIns="0" bIns="0" rtlCol="0" anchor="t">
            <a:spAutoFit/>
          </a:bodyPr>
          <a:lstStyle/>
          <a:p>
            <a:pPr algn="l">
              <a:lnSpc>
                <a:spcPts val="4479"/>
              </a:lnSpc>
            </a:pPr>
            <a:r>
              <a:rPr lang="en-US" sz="3199" b="1" spc="-79" err="1">
                <a:solidFill>
                  <a:srgbClr val="E10079"/>
                </a:solidFill>
                <a:ea typeface="Poppins Medium"/>
                <a:cs typeface="Poppins Medium"/>
                <a:sym typeface="Poppins Medium"/>
              </a:rPr>
              <a:t>Objectifs</a:t>
            </a:r>
            <a:r>
              <a:rPr lang="en-US" sz="3199" b="1" spc="-79">
                <a:solidFill>
                  <a:srgbClr val="E10079"/>
                </a:solidFill>
                <a:ea typeface="Poppins Medium"/>
                <a:cs typeface="Poppins Medium"/>
                <a:sym typeface="Poppins Medium"/>
              </a:rPr>
              <a:t> de la </a:t>
            </a:r>
            <a:r>
              <a:rPr lang="en-US" sz="3199" b="1" spc="-79" err="1">
                <a:solidFill>
                  <a:srgbClr val="E10079"/>
                </a:solidFill>
                <a:ea typeface="Poppins Medium"/>
                <a:cs typeface="Poppins Medium"/>
                <a:sym typeface="Poppins Medium"/>
              </a:rPr>
              <a:t>campagne</a:t>
            </a:r>
            <a:endParaRPr lang="en-US" sz="3199" b="1" spc="-79">
              <a:solidFill>
                <a:srgbClr val="E10079"/>
              </a:solidFill>
              <a:ea typeface="Poppins Medium"/>
              <a:cs typeface="Poppins Medium"/>
              <a:sym typeface="Poppins Medium"/>
            </a:endParaRPr>
          </a:p>
        </p:txBody>
      </p:sp>
      <p:sp>
        <p:nvSpPr>
          <p:cNvPr id="7" name="AutoShape 9">
            <a:extLst>
              <a:ext uri="{FF2B5EF4-FFF2-40B4-BE49-F238E27FC236}">
                <a16:creationId xmlns:a16="http://schemas.microsoft.com/office/drawing/2014/main" id="{A2E2AFA9-05B1-8A85-73B9-85F620168D66}"/>
              </a:ext>
            </a:extLst>
          </p:cNvPr>
          <p:cNvSpPr/>
          <p:nvPr/>
        </p:nvSpPr>
        <p:spPr>
          <a:xfrm>
            <a:off x="-1" y="7650689"/>
            <a:ext cx="533400" cy="0"/>
          </a:xfrm>
          <a:prstGeom prst="line">
            <a:avLst/>
          </a:prstGeom>
          <a:ln w="28575" cap="flat">
            <a:solidFill>
              <a:srgbClr val="E10079"/>
            </a:solidFill>
            <a:prstDash val="solid"/>
            <a:headEnd type="none" w="sm" len="sm"/>
            <a:tailEnd type="oval" w="lg" len="lg"/>
          </a:ln>
        </p:spPr>
        <p:txBody>
          <a:bodyPr/>
          <a:lstStyle/>
          <a:p>
            <a:endParaRPr lang="fr-FR"/>
          </a:p>
        </p:txBody>
      </p:sp>
      <p:sp>
        <p:nvSpPr>
          <p:cNvPr id="8" name="TextBox 12">
            <a:extLst>
              <a:ext uri="{FF2B5EF4-FFF2-40B4-BE49-F238E27FC236}">
                <a16:creationId xmlns:a16="http://schemas.microsoft.com/office/drawing/2014/main" id="{70742933-14EE-1FE8-B140-B29F2D9B31DF}"/>
              </a:ext>
            </a:extLst>
          </p:cNvPr>
          <p:cNvSpPr txBox="1"/>
          <p:nvPr/>
        </p:nvSpPr>
        <p:spPr>
          <a:xfrm>
            <a:off x="861129" y="8043243"/>
            <a:ext cx="13520554" cy="1692771"/>
          </a:xfrm>
          <a:prstGeom prst="rect">
            <a:avLst/>
          </a:prstGeom>
        </p:spPr>
        <p:txBody>
          <a:bodyPr wrap="square" lIns="0" tIns="0" rIns="0" bIns="0" rtlCol="0" anchor="t">
            <a:spAutoFit/>
          </a:bodyPr>
          <a:lstStyle/>
          <a:p>
            <a:pPr marL="457200" indent="-457200" algn="just">
              <a:buFont typeface="Arial" panose="020B0604020202020204" pitchFamily="34" charset="0"/>
              <a:buChar char="•"/>
            </a:pPr>
            <a:r>
              <a:rPr lang="fr-FR" sz="2200" b="1" dirty="0">
                <a:solidFill>
                  <a:srgbClr val="002060"/>
                </a:solidFill>
              </a:rPr>
              <a:t>Sensibiliser</a:t>
            </a:r>
            <a:r>
              <a:rPr lang="fr-FR" sz="2200" dirty="0">
                <a:solidFill>
                  <a:srgbClr val="002060"/>
                </a:solidFill>
              </a:rPr>
              <a:t> les patients et leurs proches (et aidants) à l’importance et aux bénéfices des soins de support.</a:t>
            </a:r>
            <a:endParaRPr lang="fr-FR" sz="2200" dirty="0">
              <a:solidFill>
                <a:srgbClr val="002060"/>
              </a:solidFill>
              <a:ea typeface="Calibri"/>
              <a:cs typeface="Calibri"/>
            </a:endParaRPr>
          </a:p>
          <a:p>
            <a:pPr marL="457200" indent="-457200" algn="just">
              <a:buFont typeface="Arial" panose="020B0604020202020204" pitchFamily="34" charset="0"/>
              <a:buChar char="•"/>
            </a:pPr>
            <a:r>
              <a:rPr lang="fr-FR" sz="2200" b="1" dirty="0">
                <a:solidFill>
                  <a:srgbClr val="002060"/>
                </a:solidFill>
                <a:ea typeface="+mn-lt"/>
                <a:cs typeface="+mn-lt"/>
              </a:rPr>
              <a:t>Informer sur les 9 soins de support </a:t>
            </a:r>
            <a:r>
              <a:rPr lang="fr-FR" sz="2200" dirty="0">
                <a:solidFill>
                  <a:srgbClr val="002060"/>
                </a:solidFill>
                <a:ea typeface="+mn-lt"/>
                <a:cs typeface="+mn-lt"/>
              </a:rPr>
              <a:t>définis par </a:t>
            </a:r>
            <a:r>
              <a:rPr lang="fr-FR" sz="2200" dirty="0" err="1">
                <a:solidFill>
                  <a:srgbClr val="002060"/>
                </a:solidFill>
                <a:ea typeface="+mn-lt"/>
                <a:cs typeface="+mn-lt"/>
              </a:rPr>
              <a:t>l’INCa</a:t>
            </a:r>
            <a:r>
              <a:rPr lang="fr-FR" sz="2200" dirty="0">
                <a:solidFill>
                  <a:srgbClr val="002060"/>
                </a:solidFill>
                <a:ea typeface="+mn-lt"/>
                <a:cs typeface="+mn-lt"/>
              </a:rPr>
              <a:t>, leur rôle dans la qualité de vie et la limitation des séquelles</a:t>
            </a:r>
            <a:endParaRPr lang="fr-FR" dirty="0">
              <a:ea typeface="+mn-lt"/>
              <a:cs typeface="+mn-lt"/>
            </a:endParaRPr>
          </a:p>
          <a:p>
            <a:pPr marL="457200" indent="-457200" algn="just">
              <a:buFont typeface="Arial" panose="020B0604020202020204" pitchFamily="34" charset="0"/>
              <a:buChar char="•"/>
            </a:pPr>
            <a:r>
              <a:rPr lang="fr-FR" sz="2200" b="1" dirty="0">
                <a:solidFill>
                  <a:srgbClr val="002060"/>
                </a:solidFill>
              </a:rPr>
              <a:t>Diffuser largement </a:t>
            </a:r>
            <a:r>
              <a:rPr lang="fr-FR" sz="2200" dirty="0">
                <a:solidFill>
                  <a:srgbClr val="002060"/>
                </a:solidFill>
              </a:rPr>
              <a:t>les</a:t>
            </a:r>
            <a:r>
              <a:rPr lang="fr-FR" sz="2200" b="1" dirty="0">
                <a:solidFill>
                  <a:srgbClr val="002060"/>
                </a:solidFill>
              </a:rPr>
              <a:t> </a:t>
            </a:r>
            <a:r>
              <a:rPr lang="fr-FR" sz="2200" dirty="0">
                <a:solidFill>
                  <a:srgbClr val="002060"/>
                </a:solidFill>
              </a:rPr>
              <a:t>supports d’information patients créés (affiche et flyer) dans le cadre de la campagne.</a:t>
            </a:r>
            <a:endParaRPr lang="fr-FR" sz="2200" dirty="0">
              <a:solidFill>
                <a:srgbClr val="002060"/>
              </a:solidFill>
              <a:ea typeface="Calibri"/>
              <a:cs typeface="Calibri"/>
            </a:endParaRPr>
          </a:p>
          <a:p>
            <a:pPr marL="457200" indent="-457200" algn="just">
              <a:buFont typeface="Arial" panose="020B0604020202020204" pitchFamily="34" charset="0"/>
              <a:buChar char="•"/>
            </a:pPr>
            <a:r>
              <a:rPr lang="fr-FR" sz="2200" b="1" dirty="0">
                <a:solidFill>
                  <a:srgbClr val="002060"/>
                </a:solidFill>
              </a:rPr>
              <a:t>Mettre en avant le Répertoire Régional des Soins de Support</a:t>
            </a:r>
            <a:r>
              <a:rPr lang="fr-FR" sz="2200" dirty="0">
                <a:solidFill>
                  <a:srgbClr val="002060"/>
                </a:solidFill>
              </a:rPr>
              <a:t>, pour améliorer l’orientation et l’accès aux soins en PACA, Corse et Monaco.</a:t>
            </a:r>
            <a:endParaRPr lang="fr-FR" sz="2200" dirty="0">
              <a:solidFill>
                <a:srgbClr val="002060"/>
              </a:solidFill>
              <a:ea typeface="Calibri"/>
              <a:cs typeface="Calibri"/>
            </a:endParaRPr>
          </a:p>
        </p:txBody>
      </p:sp>
      <p:grpSp>
        <p:nvGrpSpPr>
          <p:cNvPr id="9" name="Group 7">
            <a:extLst>
              <a:ext uri="{FF2B5EF4-FFF2-40B4-BE49-F238E27FC236}">
                <a16:creationId xmlns:a16="http://schemas.microsoft.com/office/drawing/2014/main" id="{34B9BDEF-C232-BA8A-5C78-BD2E68F7659A}"/>
              </a:ext>
            </a:extLst>
          </p:cNvPr>
          <p:cNvGrpSpPr/>
          <p:nvPr/>
        </p:nvGrpSpPr>
        <p:grpSpPr>
          <a:xfrm>
            <a:off x="-3" y="10148261"/>
            <a:ext cx="18288001" cy="177325"/>
            <a:chOff x="0" y="0"/>
            <a:chExt cx="5388944" cy="238895"/>
          </a:xfrm>
          <a:solidFill>
            <a:srgbClr val="002060"/>
          </a:solidFill>
        </p:grpSpPr>
        <p:sp>
          <p:nvSpPr>
            <p:cNvPr id="10" name="Freeform 8">
              <a:extLst>
                <a:ext uri="{FF2B5EF4-FFF2-40B4-BE49-F238E27FC236}">
                  <a16:creationId xmlns:a16="http://schemas.microsoft.com/office/drawing/2014/main" id="{FAACDD61-3479-652C-2467-A11F05B04DD9}"/>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grpFill/>
          </p:spPr>
          <p:txBody>
            <a:bodyPr/>
            <a:lstStyle/>
            <a:p>
              <a:endParaRPr lang="fr-FR">
                <a:latin typeface="+mj-lt"/>
              </a:endParaRPr>
            </a:p>
          </p:txBody>
        </p:sp>
        <p:sp>
          <p:nvSpPr>
            <p:cNvPr id="11" name="TextBox 9">
              <a:extLst>
                <a:ext uri="{FF2B5EF4-FFF2-40B4-BE49-F238E27FC236}">
                  <a16:creationId xmlns:a16="http://schemas.microsoft.com/office/drawing/2014/main" id="{1E2E23B3-AD13-D3F3-8198-93324B17E3F3}"/>
                </a:ext>
              </a:extLst>
            </p:cNvPr>
            <p:cNvSpPr txBox="1"/>
            <p:nvPr/>
          </p:nvSpPr>
          <p:spPr>
            <a:xfrm>
              <a:off x="0" y="-47625"/>
              <a:ext cx="5388944" cy="286520"/>
            </a:xfrm>
            <a:prstGeom prst="rect">
              <a:avLst/>
            </a:prstGeom>
            <a:grpFill/>
          </p:spPr>
          <p:txBody>
            <a:bodyPr lIns="50800" tIns="50800" rIns="50800" bIns="50800" rtlCol="0" anchor="ctr"/>
            <a:lstStyle/>
            <a:p>
              <a:pPr algn="ctr">
                <a:lnSpc>
                  <a:spcPts val="2659"/>
                </a:lnSpc>
              </a:pPr>
              <a:endParaRPr>
                <a:latin typeface="+mj-lt"/>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C9E4011-60B5-D19A-3116-07B1993309CD}"/>
              </a:ext>
            </a:extLst>
          </p:cNvPr>
          <p:cNvPicPr>
            <a:picLocks noChangeAspect="1"/>
          </p:cNvPicPr>
          <p:nvPr/>
        </p:nvPicPr>
        <p:blipFill rotWithShape="1">
          <a:blip r:embed="rId3"/>
          <a:srcRect l="37020" t="7205" r="34920" b="10713"/>
          <a:stretch>
            <a:fillRect/>
          </a:stretch>
        </p:blipFill>
        <p:spPr>
          <a:xfrm>
            <a:off x="13916809" y="4063079"/>
            <a:ext cx="3723812" cy="6156169"/>
          </a:xfrm>
          <a:prstGeom prst="rect">
            <a:avLst/>
          </a:prstGeom>
        </p:spPr>
      </p:pic>
      <p:sp>
        <p:nvSpPr>
          <p:cNvPr id="9" name="AutoShape 9"/>
          <p:cNvSpPr/>
          <p:nvPr/>
        </p:nvSpPr>
        <p:spPr>
          <a:xfrm>
            <a:off x="-26552" y="1240531"/>
            <a:ext cx="533400" cy="0"/>
          </a:xfrm>
          <a:prstGeom prst="line">
            <a:avLst/>
          </a:prstGeom>
          <a:ln w="28575" cap="flat">
            <a:solidFill>
              <a:srgbClr val="E10079"/>
            </a:solidFill>
            <a:prstDash val="solid"/>
            <a:headEnd type="none" w="sm" len="sm"/>
            <a:tailEnd type="oval" w="lg" len="lg"/>
          </a:ln>
        </p:spPr>
        <p:txBody>
          <a:bodyPr/>
          <a:lstStyle/>
          <a:p>
            <a:endParaRPr lang="fr-FR"/>
          </a:p>
        </p:txBody>
      </p:sp>
      <p:sp>
        <p:nvSpPr>
          <p:cNvPr id="14" name="TextBox 14"/>
          <p:cNvSpPr txBox="1"/>
          <p:nvPr/>
        </p:nvSpPr>
        <p:spPr>
          <a:xfrm>
            <a:off x="551817" y="1702946"/>
            <a:ext cx="16893565" cy="2585323"/>
          </a:xfrm>
          <a:prstGeom prst="rect">
            <a:avLst/>
          </a:prstGeom>
        </p:spPr>
        <p:txBody>
          <a:bodyPr wrap="square" lIns="0" tIns="0" rIns="0" bIns="0" rtlCol="0" anchor="t">
            <a:spAutoFit/>
          </a:bodyPr>
          <a:lstStyle/>
          <a:p>
            <a:pPr marL="388620" lvl="1" indent="-194310" algn="just">
              <a:buFont typeface="Arial"/>
              <a:buChar char="•"/>
            </a:pPr>
            <a:r>
              <a:rPr lang="en-US" sz="2400" b="1">
                <a:solidFill>
                  <a:srgbClr val="063069"/>
                </a:solidFill>
                <a:ea typeface="Poppins"/>
                <a:cs typeface="Poppins"/>
                <a:sym typeface="Poppins"/>
              </a:rPr>
              <a:t>Un article </a:t>
            </a:r>
            <a:r>
              <a:rPr lang="en-US" sz="2400" b="1" err="1">
                <a:solidFill>
                  <a:srgbClr val="063069"/>
                </a:solidFill>
                <a:ea typeface="Poppins"/>
                <a:cs typeface="Poppins"/>
                <a:sym typeface="Poppins"/>
              </a:rPr>
              <a:t>clé</a:t>
            </a:r>
            <a:r>
              <a:rPr lang="en-US" sz="2400" b="1">
                <a:solidFill>
                  <a:srgbClr val="063069"/>
                </a:solidFill>
                <a:ea typeface="Poppins"/>
                <a:cs typeface="Poppins"/>
                <a:sym typeface="Poppins"/>
              </a:rPr>
              <a:t> </a:t>
            </a:r>
            <a:r>
              <a:rPr lang="en-US" sz="2400" b="1" err="1">
                <a:solidFill>
                  <a:srgbClr val="063069"/>
                </a:solidFill>
                <a:ea typeface="Poppins"/>
                <a:cs typeface="Poppins"/>
                <a:sym typeface="Poppins"/>
              </a:rPr>
              <a:t>en</a:t>
            </a:r>
            <a:r>
              <a:rPr lang="en-US" sz="2400" b="1">
                <a:solidFill>
                  <a:srgbClr val="063069"/>
                </a:solidFill>
                <a:ea typeface="Poppins"/>
                <a:cs typeface="Poppins"/>
                <a:sym typeface="Poppins"/>
              </a:rPr>
              <a:t> main, </a:t>
            </a:r>
            <a:r>
              <a:rPr lang="en-US" sz="2400">
                <a:solidFill>
                  <a:srgbClr val="063069"/>
                </a:solidFill>
                <a:ea typeface="Poppins"/>
                <a:cs typeface="Poppins"/>
                <a:sym typeface="Poppins"/>
              </a:rPr>
              <a:t>à </a:t>
            </a:r>
            <a:r>
              <a:rPr lang="en-US" sz="2400" err="1">
                <a:solidFill>
                  <a:srgbClr val="063069"/>
                </a:solidFill>
                <a:ea typeface="Poppins"/>
                <a:cs typeface="Poppins"/>
                <a:sym typeface="Poppins"/>
              </a:rPr>
              <a:t>publier</a:t>
            </a:r>
            <a:r>
              <a:rPr lang="en-US" sz="2400">
                <a:solidFill>
                  <a:srgbClr val="063069"/>
                </a:solidFill>
                <a:ea typeface="Poppins"/>
                <a:cs typeface="Poppins"/>
                <a:sym typeface="Poppins"/>
              </a:rPr>
              <a:t> sur </a:t>
            </a:r>
            <a:r>
              <a:rPr lang="en-US" sz="2400" err="1">
                <a:solidFill>
                  <a:srgbClr val="063069"/>
                </a:solidFill>
                <a:ea typeface="Poppins"/>
                <a:cs typeface="Poppins"/>
                <a:sym typeface="Poppins"/>
              </a:rPr>
              <a:t>votre</a:t>
            </a:r>
            <a:r>
              <a:rPr lang="en-US" sz="2400">
                <a:solidFill>
                  <a:srgbClr val="063069"/>
                </a:solidFill>
                <a:ea typeface="Poppins"/>
                <a:cs typeface="Poppins"/>
                <a:sym typeface="Poppins"/>
              </a:rPr>
              <a:t> site </a:t>
            </a:r>
            <a:r>
              <a:rPr lang="en-US" sz="2400" err="1">
                <a:solidFill>
                  <a:srgbClr val="063069"/>
                </a:solidFill>
                <a:ea typeface="Poppins"/>
                <a:cs typeface="Poppins"/>
                <a:sym typeface="Poppins"/>
              </a:rPr>
              <a:t>ou</a:t>
            </a:r>
            <a:r>
              <a:rPr lang="en-US" sz="2400">
                <a:solidFill>
                  <a:srgbClr val="063069"/>
                </a:solidFill>
                <a:ea typeface="Poppins"/>
                <a:cs typeface="Poppins"/>
                <a:sym typeface="Poppins"/>
              </a:rPr>
              <a:t> à diffuser par mail, avec un lien vers le site du DSRC </a:t>
            </a:r>
            <a:r>
              <a:rPr lang="en-US" sz="2400" err="1">
                <a:solidFill>
                  <a:srgbClr val="063069"/>
                </a:solidFill>
                <a:ea typeface="Poppins"/>
                <a:cs typeface="Poppins"/>
                <a:sym typeface="Poppins"/>
              </a:rPr>
              <a:t>OncoPaca</a:t>
            </a:r>
            <a:r>
              <a:rPr lang="en-US" sz="2400">
                <a:solidFill>
                  <a:srgbClr val="063069"/>
                </a:solidFill>
                <a:ea typeface="Poppins"/>
                <a:cs typeface="Poppins"/>
                <a:sym typeface="Poppins"/>
              </a:rPr>
              <a:t>-Corse </a:t>
            </a:r>
            <a:r>
              <a:rPr lang="fr-FR" sz="2400">
                <a:solidFill>
                  <a:srgbClr val="063069"/>
                </a:solidFill>
                <a:ea typeface="Poppins"/>
                <a:cs typeface="Poppins"/>
                <a:sym typeface="Poppins"/>
              </a:rPr>
              <a:t>pour accéder à l’ensemble des ressources.</a:t>
            </a:r>
            <a:endParaRPr lang="fr-FR" sz="2400">
              <a:solidFill>
                <a:srgbClr val="063069"/>
              </a:solidFill>
              <a:ea typeface="Poppins"/>
              <a:cs typeface="Poppins"/>
            </a:endParaRPr>
          </a:p>
          <a:p>
            <a:pPr marL="388620" lvl="1" indent="-194310" algn="just">
              <a:buFont typeface="Arial"/>
              <a:buChar char="•"/>
            </a:pPr>
            <a:r>
              <a:rPr lang="fr-FR" sz="2400" b="1">
                <a:solidFill>
                  <a:srgbClr val="063069"/>
                </a:solidFill>
                <a:ea typeface="Poppins"/>
                <a:cs typeface="Poppins"/>
                <a:sym typeface="Poppins"/>
              </a:rPr>
              <a:t>Deux publications prêtes à l’emploi pour LinkedIn et Facebook, </a:t>
            </a:r>
            <a:r>
              <a:rPr lang="fr-FR" sz="2400">
                <a:solidFill>
                  <a:srgbClr val="063069"/>
                </a:solidFill>
                <a:ea typeface="Poppins"/>
                <a:cs typeface="Poppins"/>
                <a:sym typeface="Poppins"/>
              </a:rPr>
              <a:t>accompagnées de visuels adaptés à chaque plateforme, pour inciter à consulter le site et télécharger les supports.</a:t>
            </a:r>
          </a:p>
          <a:p>
            <a:pPr marL="388620" lvl="1" indent="-194310" algn="just">
              <a:buFont typeface="Arial"/>
              <a:buChar char="•"/>
            </a:pPr>
            <a:r>
              <a:rPr lang="fr-FR" sz="2400" b="1">
                <a:solidFill>
                  <a:srgbClr val="063069"/>
                </a:solidFill>
                <a:ea typeface="Poppins"/>
                <a:cs typeface="Poppins"/>
                <a:sym typeface="Poppins"/>
              </a:rPr>
              <a:t>Deux vignettes </a:t>
            </a:r>
            <a:r>
              <a:rPr lang="fr-FR" sz="2400">
                <a:solidFill>
                  <a:srgbClr val="063069"/>
                </a:solidFill>
                <a:ea typeface="Poppins"/>
                <a:cs typeface="Poppins"/>
                <a:sym typeface="Poppins"/>
              </a:rPr>
              <a:t>pour site internet</a:t>
            </a:r>
          </a:p>
          <a:p>
            <a:pPr marL="388620" lvl="1" indent="-194310" algn="just">
              <a:buFont typeface="Arial"/>
              <a:buChar char="•"/>
            </a:pPr>
            <a:r>
              <a:rPr lang="fr-FR" sz="2400" b="1">
                <a:solidFill>
                  <a:srgbClr val="063069"/>
                </a:solidFill>
                <a:ea typeface="Poppins"/>
                <a:cs typeface="Poppins"/>
                <a:sym typeface="Poppins"/>
              </a:rPr>
              <a:t>Un bandeau mail</a:t>
            </a:r>
          </a:p>
          <a:p>
            <a:pPr marL="388620" lvl="1" indent="-194310" algn="just">
              <a:buFont typeface="Arial"/>
              <a:buChar char="•"/>
            </a:pPr>
            <a:r>
              <a:rPr lang="fr-FR" sz="2400" b="1">
                <a:solidFill>
                  <a:srgbClr val="063069"/>
                </a:solidFill>
                <a:ea typeface="Poppins"/>
                <a:cs typeface="Poppins"/>
                <a:sym typeface="Poppins"/>
              </a:rPr>
              <a:t>Un visuel pour les écrans d’accueil</a:t>
            </a:r>
            <a:r>
              <a:rPr lang="fr-FR" sz="2400">
                <a:solidFill>
                  <a:srgbClr val="063069"/>
                </a:solidFill>
                <a:ea typeface="Poppins"/>
                <a:cs typeface="Poppins"/>
                <a:sym typeface="Poppins"/>
              </a:rPr>
              <a:t> des salles d’attente de consultation.</a:t>
            </a:r>
          </a:p>
        </p:txBody>
      </p:sp>
      <p:sp>
        <p:nvSpPr>
          <p:cNvPr id="15" name="TextBox 15"/>
          <p:cNvSpPr txBox="1"/>
          <p:nvPr/>
        </p:nvSpPr>
        <p:spPr>
          <a:xfrm>
            <a:off x="767409" y="957321"/>
            <a:ext cx="9430251" cy="541110"/>
          </a:xfrm>
          <a:prstGeom prst="rect">
            <a:avLst/>
          </a:prstGeom>
        </p:spPr>
        <p:txBody>
          <a:bodyPr lIns="0" tIns="0" rIns="0" bIns="0" rtlCol="0" anchor="t">
            <a:spAutoFit/>
          </a:bodyPr>
          <a:lstStyle/>
          <a:p>
            <a:pPr algn="l">
              <a:lnSpc>
                <a:spcPts val="4479"/>
              </a:lnSpc>
            </a:pPr>
            <a:r>
              <a:rPr lang="en-US" sz="3199" b="1" spc="-79" err="1">
                <a:solidFill>
                  <a:srgbClr val="E10079"/>
                </a:solidFill>
                <a:ea typeface="Poppins Medium"/>
                <a:cs typeface="Poppins Medium"/>
                <a:sym typeface="Poppins Medium"/>
              </a:rPr>
              <a:t>Contenu</a:t>
            </a:r>
            <a:r>
              <a:rPr lang="en-US" sz="3199" b="1" spc="-79">
                <a:solidFill>
                  <a:srgbClr val="E10079"/>
                </a:solidFill>
                <a:ea typeface="Poppins Medium"/>
                <a:cs typeface="Poppins Medium"/>
                <a:sym typeface="Poppins Medium"/>
              </a:rPr>
              <a:t> du kit communication</a:t>
            </a:r>
          </a:p>
        </p:txBody>
      </p:sp>
      <p:sp>
        <p:nvSpPr>
          <p:cNvPr id="16" name="TextBox 16"/>
          <p:cNvSpPr txBox="1"/>
          <p:nvPr/>
        </p:nvSpPr>
        <p:spPr>
          <a:xfrm>
            <a:off x="17282678" y="9581330"/>
            <a:ext cx="117019" cy="269304"/>
          </a:xfrm>
          <a:prstGeom prst="rect">
            <a:avLst/>
          </a:prstGeom>
        </p:spPr>
        <p:txBody>
          <a:bodyPr wrap="none" lIns="0" tIns="0" rIns="0" bIns="0" rtlCol="0" anchor="t">
            <a:spAutoFit/>
          </a:bodyPr>
          <a:lstStyle/>
          <a:p>
            <a:pPr marL="0" lvl="0" indent="0" algn="ctr">
              <a:lnSpc>
                <a:spcPts val="2099"/>
              </a:lnSpc>
              <a:spcBef>
                <a:spcPct val="0"/>
              </a:spcBef>
            </a:pPr>
            <a:r>
              <a:rPr lang="en-US" u="none" strike="noStrike">
                <a:solidFill>
                  <a:srgbClr val="E10079"/>
                </a:solidFill>
                <a:ea typeface="Poppins"/>
                <a:cs typeface="Poppins"/>
                <a:sym typeface="Poppins"/>
              </a:rPr>
              <a:t>3</a:t>
            </a:r>
            <a:endParaRPr lang="en-US" u="none" strike="noStrike">
              <a:solidFill>
                <a:srgbClr val="E10079"/>
              </a:solidFill>
              <a:ea typeface="Poppins"/>
              <a:cs typeface="Poppins"/>
            </a:endParaRPr>
          </a:p>
        </p:txBody>
      </p:sp>
      <p:sp>
        <p:nvSpPr>
          <p:cNvPr id="17" name="TextBox 17"/>
          <p:cNvSpPr txBox="1"/>
          <p:nvPr/>
        </p:nvSpPr>
        <p:spPr>
          <a:xfrm>
            <a:off x="777228" y="4677322"/>
            <a:ext cx="13133643" cy="5451301"/>
          </a:xfrm>
          <a:prstGeom prst="rect">
            <a:avLst/>
          </a:prstGeom>
        </p:spPr>
        <p:txBody>
          <a:bodyPr wrap="square" lIns="0" tIns="0" rIns="0" bIns="0" rtlCol="0" anchor="t">
            <a:spAutoFit/>
          </a:bodyPr>
          <a:lstStyle/>
          <a:p>
            <a:pPr algn="just">
              <a:lnSpc>
                <a:spcPts val="2520"/>
              </a:lnSpc>
            </a:pPr>
            <a:r>
              <a:rPr lang="en-US" sz="3200" b="1" err="1">
                <a:solidFill>
                  <a:srgbClr val="E10079"/>
                </a:solidFill>
                <a:latin typeface="+mj-lt"/>
                <a:ea typeface="Poppins Bold"/>
                <a:cs typeface="Poppins Bold"/>
                <a:sym typeface="Poppins Bold"/>
              </a:rPr>
              <a:t>Quelques</a:t>
            </a:r>
            <a:r>
              <a:rPr lang="en-US" sz="3200" b="1">
                <a:solidFill>
                  <a:srgbClr val="E10079"/>
                </a:solidFill>
                <a:latin typeface="+mj-lt"/>
                <a:ea typeface="Poppins Bold"/>
                <a:cs typeface="Poppins Bold"/>
                <a:sym typeface="Poppins Bold"/>
              </a:rPr>
              <a:t> </a:t>
            </a:r>
            <a:r>
              <a:rPr lang="en-US" sz="3200" b="1" err="1">
                <a:solidFill>
                  <a:srgbClr val="E10079"/>
                </a:solidFill>
                <a:latin typeface="+mj-lt"/>
                <a:ea typeface="Poppins Bold"/>
                <a:cs typeface="Poppins Bold"/>
                <a:sym typeface="Poppins Bold"/>
              </a:rPr>
              <a:t>informations</a:t>
            </a:r>
            <a:r>
              <a:rPr lang="en-US" sz="3200" b="1">
                <a:solidFill>
                  <a:srgbClr val="E10079"/>
                </a:solidFill>
                <a:latin typeface="+mj-lt"/>
                <a:ea typeface="Poppins Bold"/>
                <a:cs typeface="Poppins Bold"/>
                <a:sym typeface="Poppins Bold"/>
              </a:rPr>
              <a:t> pratiques :</a:t>
            </a:r>
          </a:p>
          <a:p>
            <a:pPr algn="just">
              <a:lnSpc>
                <a:spcPts val="2520"/>
              </a:lnSpc>
            </a:pPr>
            <a:endParaRPr lang="en-US" sz="3200" b="1">
              <a:solidFill>
                <a:srgbClr val="E10079"/>
              </a:solidFill>
              <a:latin typeface="+mj-lt"/>
              <a:ea typeface="Poppins"/>
              <a:cs typeface="Poppins Bold"/>
              <a:sym typeface="Poppins Bold"/>
            </a:endParaRPr>
          </a:p>
          <a:p>
            <a:pPr algn="just">
              <a:lnSpc>
                <a:spcPts val="2520"/>
              </a:lnSpc>
            </a:pPr>
            <a:r>
              <a:rPr lang="fr-FR" sz="2400" b="1">
                <a:solidFill>
                  <a:srgbClr val="063069"/>
                </a:solidFill>
                <a:ea typeface="Poppins Bold"/>
                <a:cs typeface="Poppins" panose="00000500000000000000" pitchFamily="2" charset="0"/>
                <a:sym typeface="Poppins Bold"/>
              </a:rPr>
              <a:t>Tous les liens dans vos communications (</a:t>
            </a:r>
            <a:r>
              <a:rPr lang="fr-FR" sz="2400" b="1" err="1">
                <a:solidFill>
                  <a:srgbClr val="063069"/>
                </a:solidFill>
                <a:ea typeface="Poppins Bold"/>
                <a:cs typeface="Poppins" panose="00000500000000000000" pitchFamily="2" charset="0"/>
                <a:sym typeface="Poppins Bold"/>
              </a:rPr>
              <a:t>posts</a:t>
            </a:r>
            <a:r>
              <a:rPr lang="fr-FR" sz="2400" b="1">
                <a:solidFill>
                  <a:srgbClr val="063069"/>
                </a:solidFill>
                <a:ea typeface="Poppins Bold"/>
                <a:cs typeface="Poppins" panose="00000500000000000000" pitchFamily="2" charset="0"/>
                <a:sym typeface="Poppins Bold"/>
              </a:rPr>
              <a:t> sur les réseaux sociaux, articles, mail…) doivent rediriger vers ce lien unique qui mène vers le site du DSRC OncoPaca-Corse : </a:t>
            </a:r>
            <a:r>
              <a:rPr lang="en-US" sz="2400" b="1">
                <a:solidFill>
                  <a:srgbClr val="E10079"/>
                </a:solidFill>
                <a:latin typeface="+mj-lt"/>
                <a:ea typeface="Poppins"/>
                <a:cs typeface="Poppins"/>
                <a:sym typeface="Poppins"/>
                <a:hlinkClick r:id="rId4"/>
              </a:rPr>
              <a:t>https://bit.ly/3Jj1XXV</a:t>
            </a:r>
            <a:r>
              <a:rPr lang="en-US" sz="2400" b="1">
                <a:solidFill>
                  <a:srgbClr val="E10079"/>
                </a:solidFill>
                <a:latin typeface="+mj-lt"/>
                <a:ea typeface="Poppins"/>
                <a:cs typeface="Poppins"/>
                <a:sym typeface="Poppins"/>
              </a:rPr>
              <a:t> </a:t>
            </a:r>
          </a:p>
          <a:p>
            <a:pPr algn="just">
              <a:lnSpc>
                <a:spcPts val="2520"/>
              </a:lnSpc>
            </a:pPr>
            <a:endParaRPr lang="en-US" sz="2400">
              <a:solidFill>
                <a:srgbClr val="063069"/>
              </a:solidFill>
              <a:ea typeface="Poppins"/>
              <a:cs typeface="Poppins"/>
              <a:sym typeface="Poppins"/>
            </a:endParaRPr>
          </a:p>
          <a:p>
            <a:pPr algn="just">
              <a:lnSpc>
                <a:spcPts val="2520"/>
              </a:lnSpc>
            </a:pPr>
            <a:r>
              <a:rPr lang="fr-FR" sz="2400" b="1">
                <a:solidFill>
                  <a:srgbClr val="002060"/>
                </a:solidFill>
                <a:ea typeface="Poppins Semi-Bold"/>
                <a:cs typeface="Poppins Semi-Bold"/>
                <a:sym typeface="Poppins Semi-Bold"/>
              </a:rPr>
              <a:t>Merci de mentionner les comptes suivants lors de vos publications sur les réseaux sociaux :</a:t>
            </a:r>
          </a:p>
          <a:p>
            <a:pPr algn="just">
              <a:lnSpc>
                <a:spcPts val="2520"/>
              </a:lnSpc>
            </a:pPr>
            <a:endParaRPr lang="fr-FR" sz="2400" b="1">
              <a:solidFill>
                <a:srgbClr val="002060"/>
              </a:solidFill>
              <a:ea typeface="Poppins"/>
              <a:cs typeface="Poppins"/>
              <a:sym typeface="Poppins Semi-Bold"/>
            </a:endParaRPr>
          </a:p>
          <a:p>
            <a:pPr algn="just">
              <a:lnSpc>
                <a:spcPts val="2520"/>
              </a:lnSpc>
            </a:pPr>
            <a:r>
              <a:rPr lang="en-US" sz="2400" b="1" u="sng">
                <a:solidFill>
                  <a:srgbClr val="063069"/>
                </a:solidFill>
                <a:ea typeface="Poppins"/>
                <a:cs typeface="Poppins"/>
                <a:sym typeface="Poppins"/>
              </a:rPr>
              <a:t>SUR LINKEDIN : </a:t>
            </a:r>
          </a:p>
          <a:p>
            <a:pPr algn="just">
              <a:lnSpc>
                <a:spcPts val="2520"/>
              </a:lnSpc>
            </a:pPr>
            <a:r>
              <a:rPr lang="en-US" sz="2400">
                <a:solidFill>
                  <a:srgbClr val="063069"/>
                </a:solidFill>
                <a:ea typeface="Poppins"/>
                <a:cs typeface="Poppins"/>
                <a:sym typeface="Poppins"/>
              </a:rPr>
              <a:t>@DispositifSpécifiqueRégionalduCancerOncoPaca-Corse</a:t>
            </a:r>
          </a:p>
          <a:p>
            <a:pPr algn="just">
              <a:lnSpc>
                <a:spcPts val="2520"/>
              </a:lnSpc>
            </a:pPr>
            <a:r>
              <a:rPr lang="en-US" sz="2400">
                <a:solidFill>
                  <a:srgbClr val="063069"/>
                </a:solidFill>
                <a:ea typeface="Poppins"/>
                <a:cs typeface="Poppins"/>
                <a:sym typeface="Poppins"/>
              </a:rPr>
              <a:t>@</a:t>
            </a:r>
            <a:r>
              <a:rPr lang="fr-FR" sz="2400">
                <a:solidFill>
                  <a:srgbClr val="063069"/>
                </a:solidFill>
                <a:ea typeface="Poppins"/>
                <a:cs typeface="Poppins"/>
                <a:sym typeface="Poppins"/>
              </a:rPr>
              <a:t>Agence régionale de santé - Provence-Alpes-Côte-d'Azur ( ARS Paca )</a:t>
            </a:r>
          </a:p>
          <a:p>
            <a:pPr algn="just">
              <a:lnSpc>
                <a:spcPts val="2520"/>
              </a:lnSpc>
            </a:pPr>
            <a:r>
              <a:rPr lang="en-US" sz="2400">
                <a:solidFill>
                  <a:srgbClr val="063069"/>
                </a:solidFill>
                <a:ea typeface="Poppins"/>
                <a:cs typeface="Poppins"/>
                <a:sym typeface="Poppins"/>
              </a:rPr>
              <a:t>@</a:t>
            </a:r>
            <a:r>
              <a:rPr lang="fr-FR" sz="2400">
                <a:solidFill>
                  <a:srgbClr val="063069"/>
                </a:solidFill>
                <a:ea typeface="Poppins"/>
                <a:cs typeface="Poppins"/>
                <a:sym typeface="Poppins"/>
              </a:rPr>
              <a:t>AGENCE REGIONALE DE SANTE DE CORSE</a:t>
            </a:r>
          </a:p>
          <a:p>
            <a:pPr algn="just">
              <a:lnSpc>
                <a:spcPts val="2520"/>
              </a:lnSpc>
            </a:pPr>
            <a:endParaRPr lang="en-US" sz="2400">
              <a:solidFill>
                <a:srgbClr val="063069"/>
              </a:solidFill>
              <a:ea typeface="Poppins"/>
              <a:cs typeface="Poppins"/>
              <a:sym typeface="Poppins"/>
            </a:endParaRPr>
          </a:p>
          <a:p>
            <a:pPr algn="just">
              <a:lnSpc>
                <a:spcPts val="2520"/>
              </a:lnSpc>
            </a:pPr>
            <a:r>
              <a:rPr lang="en-US" sz="2400" b="1" u="sng">
                <a:solidFill>
                  <a:srgbClr val="063069"/>
                </a:solidFill>
                <a:ea typeface="Poppins"/>
                <a:cs typeface="Poppins"/>
                <a:sym typeface="Poppins"/>
              </a:rPr>
              <a:t>SUR FACEBOOK </a:t>
            </a:r>
            <a:r>
              <a:rPr lang="en-US" sz="2400" u="sng">
                <a:solidFill>
                  <a:srgbClr val="063069"/>
                </a:solidFill>
                <a:ea typeface="Poppins"/>
                <a:cs typeface="Poppins"/>
                <a:sym typeface="Poppins"/>
              </a:rPr>
              <a:t>:</a:t>
            </a:r>
          </a:p>
          <a:p>
            <a:pPr algn="just">
              <a:lnSpc>
                <a:spcPts val="2520"/>
              </a:lnSpc>
            </a:pPr>
            <a:r>
              <a:rPr lang="en-US" sz="2400">
                <a:solidFill>
                  <a:srgbClr val="063069"/>
                </a:solidFill>
                <a:ea typeface="Calibri"/>
                <a:cs typeface="Calibri"/>
                <a:sym typeface="Poppins"/>
              </a:rPr>
              <a:t>@DispositifSpécifiqueRégionalduCancerOncoPaca-Corse</a:t>
            </a:r>
          </a:p>
          <a:p>
            <a:pPr algn="just">
              <a:lnSpc>
                <a:spcPts val="2520"/>
              </a:lnSpc>
            </a:pPr>
            <a:r>
              <a:rPr lang="en-US" sz="2400">
                <a:solidFill>
                  <a:srgbClr val="063069"/>
                </a:solidFill>
                <a:ea typeface="Calibri"/>
                <a:cs typeface="Calibri"/>
                <a:sym typeface="Poppins"/>
              </a:rPr>
              <a:t>@</a:t>
            </a:r>
            <a:r>
              <a:rPr lang="fr-FR" sz="2400">
                <a:solidFill>
                  <a:srgbClr val="063069"/>
                </a:solidFill>
                <a:ea typeface="Calibri"/>
                <a:cs typeface="Calibri"/>
                <a:sym typeface="Poppins"/>
              </a:rPr>
              <a:t>Agence régionale de santé Paca </a:t>
            </a:r>
          </a:p>
          <a:p>
            <a:pPr algn="just">
              <a:lnSpc>
                <a:spcPts val="2520"/>
              </a:lnSpc>
            </a:pPr>
            <a:r>
              <a:rPr lang="en-US" sz="2400">
                <a:solidFill>
                  <a:srgbClr val="063069"/>
                </a:solidFill>
                <a:ea typeface="Calibri"/>
                <a:cs typeface="Calibri"/>
                <a:sym typeface="Poppins"/>
              </a:rPr>
              <a:t>@ARS Corse </a:t>
            </a:r>
            <a:endParaRPr lang="en-US" sz="2400">
              <a:solidFill>
                <a:srgbClr val="063069"/>
              </a:solidFill>
              <a:ea typeface="Poppins"/>
              <a:cs typeface="Poppins"/>
            </a:endParaRPr>
          </a:p>
          <a:p>
            <a:pPr marL="742950" lvl="1" indent="-285750" algn="just">
              <a:lnSpc>
                <a:spcPts val="2520"/>
              </a:lnSpc>
              <a:buFont typeface="Arial" panose="020B0604020202020204" pitchFamily="34" charset="0"/>
              <a:buChar char="•"/>
            </a:pPr>
            <a:endParaRPr lang="en-US" sz="2400">
              <a:solidFill>
                <a:srgbClr val="063069"/>
              </a:solidFill>
              <a:ea typeface="Poppins"/>
              <a:cs typeface="Poppins"/>
              <a:sym typeface="Poppins"/>
            </a:endParaRPr>
          </a:p>
        </p:txBody>
      </p:sp>
      <p:sp>
        <p:nvSpPr>
          <p:cNvPr id="21" name="AutoShape 12">
            <a:extLst>
              <a:ext uri="{FF2B5EF4-FFF2-40B4-BE49-F238E27FC236}">
                <a16:creationId xmlns:a16="http://schemas.microsoft.com/office/drawing/2014/main" id="{082D98EE-A1B4-4155-2179-996DC122032E}"/>
              </a:ext>
            </a:extLst>
          </p:cNvPr>
          <p:cNvSpPr/>
          <p:nvPr/>
        </p:nvSpPr>
        <p:spPr>
          <a:xfrm>
            <a:off x="0" y="4793021"/>
            <a:ext cx="581989" cy="0"/>
          </a:xfrm>
          <a:prstGeom prst="line">
            <a:avLst/>
          </a:prstGeom>
          <a:ln w="38100" cap="flat">
            <a:solidFill>
              <a:srgbClr val="E10079"/>
            </a:solidFill>
            <a:prstDash val="solid"/>
            <a:headEnd type="none" w="sm" len="sm"/>
            <a:tailEnd type="arrow" w="med" len="sm"/>
          </a:ln>
        </p:spPr>
        <p:txBody>
          <a:bodyPr/>
          <a:lstStyle/>
          <a:p>
            <a:endParaRPr lang="fr-FR" sz="2400"/>
          </a:p>
        </p:txBody>
      </p:sp>
      <p:grpSp>
        <p:nvGrpSpPr>
          <p:cNvPr id="3" name="Group 6">
            <a:extLst>
              <a:ext uri="{FF2B5EF4-FFF2-40B4-BE49-F238E27FC236}">
                <a16:creationId xmlns:a16="http://schemas.microsoft.com/office/drawing/2014/main" id="{3AD6310D-EF81-B27E-6094-5B8D537A769C}"/>
              </a:ext>
            </a:extLst>
          </p:cNvPr>
          <p:cNvGrpSpPr/>
          <p:nvPr/>
        </p:nvGrpSpPr>
        <p:grpSpPr>
          <a:xfrm>
            <a:off x="-1" y="0"/>
            <a:ext cx="18288001" cy="687516"/>
            <a:chOff x="0" y="0"/>
            <a:chExt cx="5388944" cy="238895"/>
          </a:xfrm>
        </p:grpSpPr>
        <p:sp>
          <p:nvSpPr>
            <p:cNvPr id="4" name="Freeform 7">
              <a:extLst>
                <a:ext uri="{FF2B5EF4-FFF2-40B4-BE49-F238E27FC236}">
                  <a16:creationId xmlns:a16="http://schemas.microsoft.com/office/drawing/2014/main" id="{B7DCC781-E866-AC8C-CABE-E69097D87040}"/>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10" name="TextBox 8">
              <a:extLst>
                <a:ext uri="{FF2B5EF4-FFF2-40B4-BE49-F238E27FC236}">
                  <a16:creationId xmlns:a16="http://schemas.microsoft.com/office/drawing/2014/main" id="{CF50BA54-FE54-8376-2B7C-2CAE69F3211A}"/>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11" name="TextBox 16">
            <a:extLst>
              <a:ext uri="{FF2B5EF4-FFF2-40B4-BE49-F238E27FC236}">
                <a16:creationId xmlns:a16="http://schemas.microsoft.com/office/drawing/2014/main" id="{6095AE79-6472-87B2-CCF5-99E0C9458B6E}"/>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grpSp>
        <p:nvGrpSpPr>
          <p:cNvPr id="2" name="Group 7">
            <a:extLst>
              <a:ext uri="{FF2B5EF4-FFF2-40B4-BE49-F238E27FC236}">
                <a16:creationId xmlns:a16="http://schemas.microsoft.com/office/drawing/2014/main" id="{8D351195-EFDC-2D9D-283A-5A39244957C0}"/>
              </a:ext>
            </a:extLst>
          </p:cNvPr>
          <p:cNvGrpSpPr/>
          <p:nvPr/>
        </p:nvGrpSpPr>
        <p:grpSpPr>
          <a:xfrm>
            <a:off x="-3" y="10148261"/>
            <a:ext cx="18288001" cy="177325"/>
            <a:chOff x="0" y="0"/>
            <a:chExt cx="5388944" cy="238895"/>
          </a:xfrm>
          <a:solidFill>
            <a:srgbClr val="002060"/>
          </a:solidFill>
        </p:grpSpPr>
        <p:sp>
          <p:nvSpPr>
            <p:cNvPr id="6" name="Freeform 8">
              <a:extLst>
                <a:ext uri="{FF2B5EF4-FFF2-40B4-BE49-F238E27FC236}">
                  <a16:creationId xmlns:a16="http://schemas.microsoft.com/office/drawing/2014/main" id="{7DE797CB-175E-01F5-1CD8-A00F1D91BBA8}"/>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grpFill/>
          </p:spPr>
          <p:txBody>
            <a:bodyPr/>
            <a:lstStyle/>
            <a:p>
              <a:endParaRPr lang="fr-FR">
                <a:latin typeface="+mj-lt"/>
              </a:endParaRPr>
            </a:p>
          </p:txBody>
        </p:sp>
        <p:sp>
          <p:nvSpPr>
            <p:cNvPr id="7" name="TextBox 9">
              <a:extLst>
                <a:ext uri="{FF2B5EF4-FFF2-40B4-BE49-F238E27FC236}">
                  <a16:creationId xmlns:a16="http://schemas.microsoft.com/office/drawing/2014/main" id="{BAD2144F-A436-AED6-F966-8A092E87D886}"/>
                </a:ext>
              </a:extLst>
            </p:cNvPr>
            <p:cNvSpPr txBox="1"/>
            <p:nvPr/>
          </p:nvSpPr>
          <p:spPr>
            <a:xfrm>
              <a:off x="0" y="-47625"/>
              <a:ext cx="5388944" cy="286520"/>
            </a:xfrm>
            <a:prstGeom prst="rect">
              <a:avLst/>
            </a:prstGeom>
            <a:grpFill/>
          </p:spPr>
          <p:txBody>
            <a:bodyPr lIns="50800" tIns="50800" rIns="50800" bIns="50800" rtlCol="0" anchor="ctr"/>
            <a:lstStyle/>
            <a:p>
              <a:pPr algn="ctr">
                <a:lnSpc>
                  <a:spcPts val="2659"/>
                </a:lnSpc>
              </a:pPr>
              <a:endParaRPr>
                <a:latin typeface="+mj-lt"/>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533863-40B0-90BF-C1A5-D9127008EF17}"/>
            </a:ext>
          </a:extLst>
        </p:cNvPr>
        <p:cNvGrpSpPr/>
        <p:nvPr/>
      </p:nvGrpSpPr>
      <p:grpSpPr>
        <a:xfrm>
          <a:off x="0" y="0"/>
          <a:ext cx="0" cy="0"/>
          <a:chOff x="0" y="0"/>
          <a:chExt cx="0" cy="0"/>
        </a:xfrm>
      </p:grpSpPr>
      <p:grpSp>
        <p:nvGrpSpPr>
          <p:cNvPr id="15" name="Group 6">
            <a:extLst>
              <a:ext uri="{FF2B5EF4-FFF2-40B4-BE49-F238E27FC236}">
                <a16:creationId xmlns:a16="http://schemas.microsoft.com/office/drawing/2014/main" id="{5425E487-9ABA-387A-7F70-9F4B34434AA7}"/>
              </a:ext>
            </a:extLst>
          </p:cNvPr>
          <p:cNvGrpSpPr/>
          <p:nvPr/>
        </p:nvGrpSpPr>
        <p:grpSpPr>
          <a:xfrm>
            <a:off x="-1" y="0"/>
            <a:ext cx="18288001" cy="687516"/>
            <a:chOff x="0" y="0"/>
            <a:chExt cx="5388944" cy="238895"/>
          </a:xfrm>
        </p:grpSpPr>
        <p:sp>
          <p:nvSpPr>
            <p:cNvPr id="16" name="Freeform 7">
              <a:extLst>
                <a:ext uri="{FF2B5EF4-FFF2-40B4-BE49-F238E27FC236}">
                  <a16:creationId xmlns:a16="http://schemas.microsoft.com/office/drawing/2014/main" id="{14BED2E3-0B78-5155-652F-637F4F5B7F6A}"/>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7" name="TextBox 8">
              <a:extLst>
                <a:ext uri="{FF2B5EF4-FFF2-40B4-BE49-F238E27FC236}">
                  <a16:creationId xmlns:a16="http://schemas.microsoft.com/office/drawing/2014/main" id="{F0ADF7FA-7A58-2065-B213-E6B2F06F7ABF}"/>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9" name="Freeform 9">
            <a:extLst>
              <a:ext uri="{FF2B5EF4-FFF2-40B4-BE49-F238E27FC236}">
                <a16:creationId xmlns:a16="http://schemas.microsoft.com/office/drawing/2014/main" id="{F127048A-EE4D-458F-3F41-DFA0AA7D49E0}"/>
              </a:ext>
            </a:extLst>
          </p:cNvPr>
          <p:cNvSpPr/>
          <p:nvPr/>
        </p:nvSpPr>
        <p:spPr>
          <a:xfrm>
            <a:off x="16517655" y="914903"/>
            <a:ext cx="1089767" cy="1089767"/>
          </a:xfrm>
          <a:custGeom>
            <a:avLst/>
            <a:gdLst/>
            <a:ahLst/>
            <a:cxnLst/>
            <a:rect l="l" t="t" r="r" b="b"/>
            <a:pathLst>
              <a:path w="1089767" h="1089767">
                <a:moveTo>
                  <a:pt x="0" y="0"/>
                </a:moveTo>
                <a:lnTo>
                  <a:pt x="1089767" y="0"/>
                </a:lnTo>
                <a:lnTo>
                  <a:pt x="1089767" y="1089767"/>
                </a:lnTo>
                <a:lnTo>
                  <a:pt x="0" y="108976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10" name="TextBox 10">
            <a:extLst>
              <a:ext uri="{FF2B5EF4-FFF2-40B4-BE49-F238E27FC236}">
                <a16:creationId xmlns:a16="http://schemas.microsoft.com/office/drawing/2014/main" id="{AC885962-DDCA-F11B-3F51-42812C637D2A}"/>
              </a:ext>
            </a:extLst>
          </p:cNvPr>
          <p:cNvSpPr txBox="1"/>
          <p:nvPr/>
        </p:nvSpPr>
        <p:spPr>
          <a:xfrm>
            <a:off x="838200" y="1112782"/>
            <a:ext cx="12412349" cy="541174"/>
          </a:xfrm>
          <a:prstGeom prst="rect">
            <a:avLst/>
          </a:prstGeom>
        </p:spPr>
        <p:txBody>
          <a:bodyPr lIns="0" tIns="0" rIns="0" bIns="0" rtlCol="0" anchor="t">
            <a:spAutoFit/>
          </a:bodyPr>
          <a:lstStyle/>
          <a:p>
            <a:pPr algn="l">
              <a:lnSpc>
                <a:spcPts val="4479"/>
              </a:lnSpc>
            </a:pPr>
            <a:r>
              <a:rPr lang="en-US" sz="3200" b="1" spc="-79">
                <a:solidFill>
                  <a:srgbClr val="E10079"/>
                </a:solidFill>
                <a:ea typeface="Poppins Medium"/>
                <a:cs typeface="Poppins Medium"/>
                <a:sym typeface="Poppins Medium"/>
              </a:rPr>
              <a:t>Article à </a:t>
            </a:r>
            <a:r>
              <a:rPr lang="en-US" sz="3200" b="1" spc="-79" err="1">
                <a:solidFill>
                  <a:srgbClr val="E10079"/>
                </a:solidFill>
                <a:ea typeface="Poppins Medium"/>
                <a:cs typeface="Poppins Medium"/>
                <a:sym typeface="Poppins Medium"/>
              </a:rPr>
              <a:t>publier</a:t>
            </a:r>
            <a:r>
              <a:rPr lang="en-US" sz="3200" b="1" spc="-79">
                <a:solidFill>
                  <a:srgbClr val="E10079"/>
                </a:solidFill>
                <a:ea typeface="Poppins Medium"/>
                <a:cs typeface="Poppins Medium"/>
                <a:sym typeface="Poppins Medium"/>
              </a:rPr>
              <a:t> sur un site internet </a:t>
            </a:r>
            <a:r>
              <a:rPr lang="en-US" sz="3200" b="1" spc="-79" err="1">
                <a:solidFill>
                  <a:srgbClr val="E10079"/>
                </a:solidFill>
                <a:ea typeface="Poppins Medium"/>
                <a:cs typeface="Poppins Medium"/>
                <a:sym typeface="Poppins Medium"/>
              </a:rPr>
              <a:t>ou</a:t>
            </a:r>
            <a:r>
              <a:rPr lang="en-US" sz="3200" b="1" spc="-79">
                <a:solidFill>
                  <a:srgbClr val="E10079"/>
                </a:solidFill>
                <a:ea typeface="Poppins Medium"/>
                <a:cs typeface="Poppins Medium"/>
                <a:sym typeface="Poppins Medium"/>
              </a:rPr>
              <a:t> à </a:t>
            </a:r>
            <a:r>
              <a:rPr lang="en-US" sz="3200" b="1" spc="-79" err="1">
                <a:solidFill>
                  <a:srgbClr val="E10079"/>
                </a:solidFill>
                <a:ea typeface="Poppins Medium"/>
                <a:cs typeface="Poppins Medium"/>
                <a:sym typeface="Poppins Medium"/>
              </a:rPr>
              <a:t>envoyer</a:t>
            </a:r>
            <a:r>
              <a:rPr lang="en-US" sz="3200" b="1" spc="-79">
                <a:solidFill>
                  <a:srgbClr val="E10079"/>
                </a:solidFill>
                <a:ea typeface="Poppins Medium"/>
                <a:cs typeface="Poppins Medium"/>
                <a:sym typeface="Poppins Medium"/>
              </a:rPr>
              <a:t> par mail (1/2) </a:t>
            </a:r>
          </a:p>
        </p:txBody>
      </p:sp>
      <p:sp>
        <p:nvSpPr>
          <p:cNvPr id="11" name="TextBox 11">
            <a:extLst>
              <a:ext uri="{FF2B5EF4-FFF2-40B4-BE49-F238E27FC236}">
                <a16:creationId xmlns:a16="http://schemas.microsoft.com/office/drawing/2014/main" id="{0972A179-6F16-B1B6-FF38-7C0E81EE27BC}"/>
              </a:ext>
            </a:extLst>
          </p:cNvPr>
          <p:cNvSpPr txBox="1"/>
          <p:nvPr/>
        </p:nvSpPr>
        <p:spPr>
          <a:xfrm>
            <a:off x="838200" y="1982961"/>
            <a:ext cx="16687686" cy="1421351"/>
          </a:xfrm>
          <a:prstGeom prst="rect">
            <a:avLst/>
          </a:prstGeom>
        </p:spPr>
        <p:txBody>
          <a:bodyPr wrap="square" lIns="0" tIns="0" rIns="0" bIns="0" rtlCol="0" anchor="t">
            <a:spAutoFit/>
          </a:bodyPr>
          <a:lstStyle/>
          <a:p>
            <a:pPr algn="l">
              <a:lnSpc>
                <a:spcPts val="2240"/>
              </a:lnSpc>
            </a:pPr>
            <a:r>
              <a:rPr lang="en-US" sz="2200" b="1" dirty="0">
                <a:solidFill>
                  <a:srgbClr val="063069"/>
                </a:solidFill>
                <a:ea typeface="Poppins Semi-Bold"/>
                <a:cs typeface="Poppins Semi-Bold"/>
                <a:sym typeface="Poppins Semi-Bold"/>
              </a:rPr>
              <a:t>TITRE/OBJET : </a:t>
            </a:r>
          </a:p>
          <a:p>
            <a:pPr algn="just">
              <a:lnSpc>
                <a:spcPts val="2240"/>
              </a:lnSpc>
            </a:pPr>
            <a:endParaRPr lang="fr-FR" sz="2200">
              <a:solidFill>
                <a:srgbClr val="063069"/>
              </a:solidFill>
              <a:ea typeface="Calibri"/>
              <a:cs typeface="Calibri"/>
              <a:sym typeface="Poppins"/>
            </a:endParaRPr>
          </a:p>
          <a:p>
            <a:pPr algn="just">
              <a:lnSpc>
                <a:spcPts val="2240"/>
              </a:lnSpc>
            </a:pPr>
            <a:r>
              <a:rPr lang="fr-FR" sz="2200" dirty="0">
                <a:solidFill>
                  <a:srgbClr val="063069"/>
                </a:solidFill>
                <a:ea typeface="Calibri"/>
                <a:cs typeface="Calibri"/>
                <a:sym typeface="Poppins"/>
              </a:rPr>
              <a:t>"Mieux vivre pendant et après le cancer" : une nouvelle campagne d’information pour valoriser les 9 soins de support en cancérologie (DSRC </a:t>
            </a:r>
            <a:r>
              <a:rPr lang="fr-FR" sz="2200" dirty="0" err="1">
                <a:solidFill>
                  <a:srgbClr val="063069"/>
                </a:solidFill>
                <a:ea typeface="Calibri"/>
                <a:cs typeface="Calibri"/>
                <a:sym typeface="Poppins"/>
              </a:rPr>
              <a:t>OncoPaca</a:t>
            </a:r>
            <a:r>
              <a:rPr lang="fr-FR" sz="2200" dirty="0">
                <a:solidFill>
                  <a:srgbClr val="063069"/>
                </a:solidFill>
                <a:ea typeface="Calibri"/>
                <a:cs typeface="Calibri"/>
                <a:sym typeface="Poppins"/>
              </a:rPr>
              <a:t>-Corse, ARS Paca, ARS Corse)</a:t>
            </a:r>
            <a:endParaRPr lang="fr-FR" sz="2200" dirty="0">
              <a:solidFill>
                <a:srgbClr val="063069"/>
              </a:solidFill>
              <a:ea typeface="Calibri"/>
              <a:cs typeface="Calibri"/>
            </a:endParaRPr>
          </a:p>
          <a:p>
            <a:pPr algn="just">
              <a:lnSpc>
                <a:spcPts val="2240"/>
              </a:lnSpc>
            </a:pPr>
            <a:endParaRPr lang="fr-FR" sz="2200">
              <a:solidFill>
                <a:srgbClr val="063069"/>
              </a:solidFill>
              <a:ea typeface="Calibri"/>
              <a:cs typeface="Calibri"/>
              <a:sym typeface="Poppins"/>
            </a:endParaRPr>
          </a:p>
        </p:txBody>
      </p:sp>
      <p:sp>
        <p:nvSpPr>
          <p:cNvPr id="12" name="TextBox 12">
            <a:extLst>
              <a:ext uri="{FF2B5EF4-FFF2-40B4-BE49-F238E27FC236}">
                <a16:creationId xmlns:a16="http://schemas.microsoft.com/office/drawing/2014/main" id="{9CE39432-38FE-8B36-AC84-F2E5B2BF71DA}"/>
              </a:ext>
            </a:extLst>
          </p:cNvPr>
          <p:cNvSpPr txBox="1"/>
          <p:nvPr/>
        </p:nvSpPr>
        <p:spPr>
          <a:xfrm>
            <a:off x="838200" y="3437965"/>
            <a:ext cx="16769222" cy="6093976"/>
          </a:xfrm>
          <a:prstGeom prst="rect">
            <a:avLst/>
          </a:prstGeom>
        </p:spPr>
        <p:txBody>
          <a:bodyPr wrap="square" lIns="0" tIns="0" rIns="0" bIns="0" rtlCol="0" anchor="t">
            <a:spAutoFit/>
          </a:bodyPr>
          <a:lstStyle/>
          <a:p>
            <a:pPr algn="just"/>
            <a:r>
              <a:rPr lang="en-US" sz="2200" b="1" spc="-47" dirty="0">
                <a:solidFill>
                  <a:srgbClr val="063069"/>
                </a:solidFill>
                <a:ea typeface="Poppins Semi-Bold"/>
                <a:cs typeface="Poppins Semi-Bold"/>
                <a:sym typeface="Poppins Semi-Bold"/>
              </a:rPr>
              <a:t>CONTENU :</a:t>
            </a:r>
          </a:p>
          <a:p>
            <a:pPr algn="just"/>
            <a:endParaRPr lang="fr-FR" sz="2200" b="1">
              <a:solidFill>
                <a:srgbClr val="002060"/>
              </a:solidFill>
            </a:endParaRPr>
          </a:p>
          <a:p>
            <a:pPr algn="just"/>
            <a:r>
              <a:rPr lang="fr-FR" sz="2200" b="1" dirty="0">
                <a:solidFill>
                  <a:srgbClr val="002060"/>
                </a:solidFill>
              </a:rPr>
              <a:t>Prendre soin de vous, ce n’est pas seulement soigner la maladie, c’est aussi prendre soin de votre qualité de vie, à chaque étape du parcours, avec des soins de support adaptés ! </a:t>
            </a:r>
            <a:endParaRPr lang="fr-FR" sz="2200" b="1" dirty="0">
              <a:solidFill>
                <a:srgbClr val="002060"/>
              </a:solidFill>
              <a:ea typeface="Calibri"/>
              <a:cs typeface="Calibri"/>
            </a:endParaRPr>
          </a:p>
          <a:p>
            <a:pPr algn="just"/>
            <a:r>
              <a:rPr lang="fr-FR" sz="2200" dirty="0">
                <a:solidFill>
                  <a:srgbClr val="002060"/>
                </a:solidFill>
              </a:rPr>
              <a:t>Du diagnostic jusqu'à </a:t>
            </a:r>
            <a:r>
              <a:rPr lang="fr-FR" sz="2200" dirty="0">
                <a:solidFill>
                  <a:srgbClr val="002060"/>
                </a:solidFill>
                <a:hlinkClick r:id="rId4"/>
              </a:rPr>
              <a:t>l’après-cancer</a:t>
            </a:r>
            <a:r>
              <a:rPr lang="fr-FR" sz="2200" dirty="0">
                <a:solidFill>
                  <a:srgbClr val="002060"/>
                </a:solidFill>
              </a:rPr>
              <a:t>, les soins de support vous accompagnent tout au long du parcours de soins, en complément des traitements du cancer. Leur objectif : améliorer votre qualité de vie pendant et après la maladie, en vous accompagnant face aux éventuelles conséquences physiques, psychologiques et sociales liées au cancer. </a:t>
            </a:r>
            <a:endParaRPr lang="fr-FR" sz="2200" dirty="0">
              <a:solidFill>
                <a:srgbClr val="002060"/>
              </a:solidFill>
              <a:ea typeface="Calibri"/>
              <a:cs typeface="Calibri"/>
            </a:endParaRPr>
          </a:p>
          <a:p>
            <a:pPr algn="just"/>
            <a:endParaRPr lang="fr-FR" sz="2200" b="1">
              <a:solidFill>
                <a:srgbClr val="002060"/>
              </a:solidFill>
            </a:endParaRPr>
          </a:p>
          <a:p>
            <a:pPr algn="just"/>
            <a:r>
              <a:rPr lang="fr-FR" sz="2200" b="1" dirty="0">
                <a:solidFill>
                  <a:srgbClr val="002060"/>
                </a:solidFill>
              </a:rPr>
              <a:t>&gt;&gt; Les 9 soins pour améliorer la qualité de vie et mieux vivre la maladie</a:t>
            </a:r>
            <a:r>
              <a:rPr lang="fr-FR" sz="2200" dirty="0">
                <a:solidFill>
                  <a:srgbClr val="002060"/>
                </a:solidFill>
              </a:rPr>
              <a:t> </a:t>
            </a:r>
            <a:endParaRPr lang="fr-FR" sz="2200" dirty="0">
              <a:solidFill>
                <a:srgbClr val="002060"/>
              </a:solidFill>
              <a:ea typeface="Calibri"/>
              <a:cs typeface="Calibri"/>
            </a:endParaRPr>
          </a:p>
          <a:p>
            <a:pPr algn="just"/>
            <a:r>
              <a:rPr lang="fr-FR" sz="2200" dirty="0">
                <a:solidFill>
                  <a:srgbClr val="002060"/>
                </a:solidFill>
              </a:rPr>
              <a:t>Définis par l’Institut National du Cancer (</a:t>
            </a:r>
            <a:r>
              <a:rPr lang="fr-FR" sz="2200" dirty="0" err="1">
                <a:solidFill>
                  <a:srgbClr val="002060"/>
                </a:solidFill>
              </a:rPr>
              <a:t>INCa</a:t>
            </a:r>
            <a:r>
              <a:rPr lang="fr-FR" sz="2200" dirty="0">
                <a:solidFill>
                  <a:srgbClr val="002060"/>
                </a:solidFill>
              </a:rPr>
              <a:t>), les soins de support regroupent neuf domaines essentiels : la douleur, la diététique et la nutrition, le soutien psychologique, l’activité physique adaptée, la préservation de la fertilité, la prise en charge des troubles de la sexualité, l’aide sociale, familiale et professionnelle, la promotion d’une bonne hygiène de vie, ainsi que le soutien psychologique des proches et aidants.</a:t>
            </a:r>
            <a:endParaRPr lang="fr-FR" sz="2200" dirty="0">
              <a:solidFill>
                <a:srgbClr val="002060"/>
              </a:solidFill>
              <a:ea typeface="Calibri"/>
              <a:cs typeface="Calibri"/>
            </a:endParaRPr>
          </a:p>
          <a:p>
            <a:pPr algn="just"/>
            <a:endParaRPr lang="fr-FR" sz="2200">
              <a:solidFill>
                <a:srgbClr val="002060"/>
              </a:solidFill>
            </a:endParaRPr>
          </a:p>
          <a:p>
            <a:pPr algn="just"/>
            <a:r>
              <a:rPr lang="fr-FR" sz="2200" dirty="0">
                <a:solidFill>
                  <a:srgbClr val="002060"/>
                </a:solidFill>
              </a:rPr>
              <a:t>Proposés à l’hôpital comme en ville (et près de chez vous), ces </a:t>
            </a:r>
            <a:r>
              <a:rPr lang="fr-FR" sz="2200" dirty="0">
                <a:solidFill>
                  <a:srgbClr val="002060"/>
                </a:solidFill>
                <a:highlight>
                  <a:srgbClr val="FFFFFF"/>
                </a:highlight>
              </a:rPr>
              <a:t>soins répondent </a:t>
            </a:r>
            <a:r>
              <a:rPr lang="fr-FR" sz="2200" dirty="0">
                <a:solidFill>
                  <a:srgbClr val="002060"/>
                </a:solidFill>
              </a:rPr>
              <a:t>à vos besoins à chaque étape du parcours. Ils s’adressent à vous, patients, mais aussi à vos proches et aidants, pour accompagner, informer et soutenir face aux effets de la maladie et des traitements. </a:t>
            </a:r>
            <a:endParaRPr lang="fr-FR" sz="2200" dirty="0">
              <a:solidFill>
                <a:srgbClr val="002060"/>
              </a:solidFill>
              <a:ea typeface="Calibri"/>
              <a:cs typeface="Calibri"/>
            </a:endParaRPr>
          </a:p>
          <a:p>
            <a:pPr algn="just"/>
            <a:endParaRPr lang="fr-FR" sz="2200">
              <a:solidFill>
                <a:srgbClr val="002060"/>
              </a:solidFill>
            </a:endParaRPr>
          </a:p>
          <a:p>
            <a:pPr algn="just"/>
            <a:r>
              <a:rPr lang="fr-FR" sz="2200" dirty="0">
                <a:solidFill>
                  <a:srgbClr val="002060"/>
                </a:solidFill>
                <a:highlight>
                  <a:srgbClr val="FFFFFF"/>
                </a:highlight>
              </a:rPr>
              <a:t>Le repérage des besoins en soins de support est une étape clé dans votre parcours de soins. Si vous n’en avez pas encore bénéficié, n’hésitez pas à en parler à votre équipe de soins pour être évalué et orienté vers les soins les plus adaptés à votre situation. </a:t>
            </a:r>
            <a:endParaRPr lang="fr-FR" sz="2200" dirty="0">
              <a:solidFill>
                <a:srgbClr val="002060"/>
              </a:solidFill>
              <a:highlight>
                <a:srgbClr val="FFFFFF"/>
              </a:highlight>
              <a:ea typeface="Calibri"/>
              <a:cs typeface="Calibri"/>
            </a:endParaRPr>
          </a:p>
        </p:txBody>
      </p:sp>
      <p:sp>
        <p:nvSpPr>
          <p:cNvPr id="13" name="TextBox 13">
            <a:extLst>
              <a:ext uri="{FF2B5EF4-FFF2-40B4-BE49-F238E27FC236}">
                <a16:creationId xmlns:a16="http://schemas.microsoft.com/office/drawing/2014/main" id="{A11BD6BC-3812-39C4-540C-C2DFFF0EECCC}"/>
              </a:ext>
            </a:extLst>
          </p:cNvPr>
          <p:cNvSpPr txBox="1"/>
          <p:nvPr/>
        </p:nvSpPr>
        <p:spPr>
          <a:xfrm>
            <a:off x="17561647" y="9527451"/>
            <a:ext cx="407633" cy="269304"/>
          </a:xfrm>
          <a:prstGeom prst="rect">
            <a:avLst/>
          </a:prstGeom>
        </p:spPr>
        <p:txBody>
          <a:bodyPr wrap="square" lIns="0" tIns="0" rIns="0" bIns="0" rtlCol="0" anchor="t">
            <a:spAutoFit/>
          </a:bodyPr>
          <a:lstStyle/>
          <a:p>
            <a:pPr marL="0" lvl="0" indent="0" algn="ctr">
              <a:lnSpc>
                <a:spcPts val="2099"/>
              </a:lnSpc>
              <a:spcBef>
                <a:spcPct val="0"/>
              </a:spcBef>
            </a:pPr>
            <a:r>
              <a:rPr lang="en-US">
                <a:solidFill>
                  <a:srgbClr val="E10079"/>
                </a:solidFill>
                <a:ea typeface="Poppins"/>
                <a:cs typeface="Poppins"/>
              </a:rPr>
              <a:t>4</a:t>
            </a:r>
            <a:endParaRPr lang="en-US" u="none" strike="noStrike">
              <a:solidFill>
                <a:srgbClr val="E10079"/>
              </a:solidFill>
              <a:ea typeface="Poppins"/>
              <a:cs typeface="Poppins"/>
            </a:endParaRPr>
          </a:p>
        </p:txBody>
      </p:sp>
      <p:sp>
        <p:nvSpPr>
          <p:cNvPr id="18" name="AutoShape 9">
            <a:extLst>
              <a:ext uri="{FF2B5EF4-FFF2-40B4-BE49-F238E27FC236}">
                <a16:creationId xmlns:a16="http://schemas.microsoft.com/office/drawing/2014/main" id="{1C57E31B-89D5-E9F1-3A21-465B4850BFB6}"/>
              </a:ext>
            </a:extLst>
          </p:cNvPr>
          <p:cNvSpPr/>
          <p:nvPr/>
        </p:nvSpPr>
        <p:spPr>
          <a:xfrm>
            <a:off x="-1" y="1417582"/>
            <a:ext cx="533400" cy="0"/>
          </a:xfrm>
          <a:prstGeom prst="line">
            <a:avLst/>
          </a:prstGeom>
          <a:ln w="28575" cap="flat">
            <a:solidFill>
              <a:srgbClr val="E10079"/>
            </a:solidFill>
            <a:prstDash val="solid"/>
            <a:headEnd type="none" w="sm" len="sm"/>
            <a:tailEnd type="oval" w="lg" len="lg"/>
          </a:ln>
        </p:spPr>
        <p:txBody>
          <a:bodyPr/>
          <a:lstStyle/>
          <a:p>
            <a:endParaRPr lang="fr-FR"/>
          </a:p>
        </p:txBody>
      </p:sp>
      <p:sp>
        <p:nvSpPr>
          <p:cNvPr id="2" name="TextBox 16">
            <a:extLst>
              <a:ext uri="{FF2B5EF4-FFF2-40B4-BE49-F238E27FC236}">
                <a16:creationId xmlns:a16="http://schemas.microsoft.com/office/drawing/2014/main" id="{4A8A5602-F34E-7FFF-2557-11ED4C22277E}"/>
              </a:ext>
            </a:extLst>
          </p:cNvPr>
          <p:cNvSpPr txBox="1"/>
          <p:nvPr/>
        </p:nvSpPr>
        <p:spPr>
          <a:xfrm>
            <a:off x="7751056" y="138738"/>
            <a:ext cx="10218224" cy="683264"/>
          </a:xfrm>
          <a:prstGeom prst="rect">
            <a:avLst/>
          </a:prstGeom>
        </p:spPr>
        <p:txBody>
          <a:bodyPr wrap="square" lIns="0" tIns="0" rIns="0" bIns="0" rtlCol="0" anchor="t">
            <a:spAutoFit/>
          </a:bodyPr>
          <a:lstStyle/>
          <a:p>
            <a:pPr algn="r"/>
            <a:r>
              <a:rPr lang="en-US" sz="2000">
                <a:solidFill>
                  <a:srgbClr val="FFFFFF"/>
                </a:solidFill>
                <a:ea typeface="Calibri"/>
                <a:cs typeface="Calibri"/>
                <a:sym typeface="Poppins"/>
              </a:rPr>
              <a:t>   KIT COMMUNICATION – </a:t>
            </a:r>
            <a:r>
              <a:rPr lang="en-US" sz="2000" err="1">
                <a:solidFill>
                  <a:srgbClr val="FFFFFF"/>
                </a:solidFill>
                <a:ea typeface="Calibri"/>
                <a:cs typeface="Calibri"/>
                <a:sym typeface="Poppins"/>
              </a:rPr>
              <a:t>Soins</a:t>
            </a:r>
            <a:r>
              <a:rPr lang="en-US" sz="2000">
                <a:solidFill>
                  <a:srgbClr val="FFFFFF"/>
                </a:solidFill>
                <a:ea typeface="Calibri"/>
                <a:cs typeface="Calibri"/>
                <a:sym typeface="Poppins"/>
              </a:rPr>
              <a:t> de support : </a:t>
            </a:r>
            <a:r>
              <a:rPr lang="en-US" sz="2000" err="1">
                <a:solidFill>
                  <a:srgbClr val="FFFFFF"/>
                </a:solidFill>
                <a:ea typeface="Calibri"/>
                <a:cs typeface="Calibri"/>
                <a:sym typeface="Poppins"/>
              </a:rPr>
              <a:t>mieux</a:t>
            </a:r>
            <a:r>
              <a:rPr lang="en-US" sz="2000">
                <a:solidFill>
                  <a:srgbClr val="FFFFFF"/>
                </a:solidFill>
                <a:ea typeface="Calibri"/>
                <a:cs typeface="Calibri"/>
                <a:sym typeface="Poppins"/>
              </a:rPr>
              <a:t> vivre pendant et après le cancer  </a:t>
            </a:r>
            <a:endParaRPr lang="en-US" sz="2000">
              <a:solidFill>
                <a:srgbClr val="000000"/>
              </a:solidFill>
              <a:ea typeface="Calibri"/>
              <a:cs typeface="Calibri"/>
              <a:sym typeface="Poppins"/>
            </a:endParaRPr>
          </a:p>
          <a:p>
            <a:pPr algn="r">
              <a:lnSpc>
                <a:spcPts val="3219"/>
              </a:lnSpc>
            </a:pPr>
            <a:endParaRPr lang="en-US" sz="2000">
              <a:solidFill>
                <a:srgbClr val="FFFFFF"/>
              </a:solidFill>
              <a:ea typeface="Poppins"/>
              <a:cs typeface="Poppins"/>
            </a:endParaRPr>
          </a:p>
        </p:txBody>
      </p:sp>
      <p:grpSp>
        <p:nvGrpSpPr>
          <p:cNvPr id="3" name="Group 6">
            <a:extLst>
              <a:ext uri="{FF2B5EF4-FFF2-40B4-BE49-F238E27FC236}">
                <a16:creationId xmlns:a16="http://schemas.microsoft.com/office/drawing/2014/main" id="{417C4861-F25A-8A3C-1147-5C9B67BA8037}"/>
              </a:ext>
            </a:extLst>
          </p:cNvPr>
          <p:cNvGrpSpPr/>
          <p:nvPr/>
        </p:nvGrpSpPr>
        <p:grpSpPr>
          <a:xfrm>
            <a:off x="-1" y="0"/>
            <a:ext cx="18288001" cy="687516"/>
            <a:chOff x="0" y="0"/>
            <a:chExt cx="5388944" cy="238895"/>
          </a:xfrm>
        </p:grpSpPr>
        <p:sp>
          <p:nvSpPr>
            <p:cNvPr id="4" name="Freeform 7">
              <a:extLst>
                <a:ext uri="{FF2B5EF4-FFF2-40B4-BE49-F238E27FC236}">
                  <a16:creationId xmlns:a16="http://schemas.microsoft.com/office/drawing/2014/main" id="{B27F394C-665D-BC46-D0FF-87CAB45138B1}"/>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5" name="TextBox 8">
              <a:extLst>
                <a:ext uri="{FF2B5EF4-FFF2-40B4-BE49-F238E27FC236}">
                  <a16:creationId xmlns:a16="http://schemas.microsoft.com/office/drawing/2014/main" id="{25160E58-94A8-9F33-4C4F-9366BBCF3F39}"/>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6" name="TextBox 16">
            <a:extLst>
              <a:ext uri="{FF2B5EF4-FFF2-40B4-BE49-F238E27FC236}">
                <a16:creationId xmlns:a16="http://schemas.microsoft.com/office/drawing/2014/main" id="{3B8041D1-A827-5531-251C-BD8F81342B55}"/>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spTree>
    <p:extLst>
      <p:ext uri="{BB962C8B-B14F-4D97-AF65-F5344CB8AC3E}">
        <p14:creationId xmlns:p14="http://schemas.microsoft.com/office/powerpoint/2010/main" val="3858340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6">
            <a:extLst>
              <a:ext uri="{FF2B5EF4-FFF2-40B4-BE49-F238E27FC236}">
                <a16:creationId xmlns:a16="http://schemas.microsoft.com/office/drawing/2014/main" id="{B80E0E30-DC05-8469-20E8-EBA8A2ECD876}"/>
              </a:ext>
            </a:extLst>
          </p:cNvPr>
          <p:cNvGrpSpPr/>
          <p:nvPr/>
        </p:nvGrpSpPr>
        <p:grpSpPr>
          <a:xfrm>
            <a:off x="-1" y="0"/>
            <a:ext cx="18288001" cy="687516"/>
            <a:chOff x="0" y="0"/>
            <a:chExt cx="5388944" cy="238895"/>
          </a:xfrm>
        </p:grpSpPr>
        <p:sp>
          <p:nvSpPr>
            <p:cNvPr id="16" name="Freeform 7">
              <a:extLst>
                <a:ext uri="{FF2B5EF4-FFF2-40B4-BE49-F238E27FC236}">
                  <a16:creationId xmlns:a16="http://schemas.microsoft.com/office/drawing/2014/main" id="{0E639EC0-614A-BE72-2803-787A558DFBF9}"/>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063069"/>
            </a:solidFill>
          </p:spPr>
          <p:txBody>
            <a:bodyPr/>
            <a:lstStyle/>
            <a:p>
              <a:endParaRPr lang="fr-FR"/>
            </a:p>
          </p:txBody>
        </p:sp>
        <p:sp>
          <p:nvSpPr>
            <p:cNvPr id="17" name="TextBox 8">
              <a:extLst>
                <a:ext uri="{FF2B5EF4-FFF2-40B4-BE49-F238E27FC236}">
                  <a16:creationId xmlns:a16="http://schemas.microsoft.com/office/drawing/2014/main" id="{336B2672-7935-0DEB-A4A4-47AC2CC7121B}"/>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9" name="Freeform 9"/>
          <p:cNvSpPr/>
          <p:nvPr/>
        </p:nvSpPr>
        <p:spPr>
          <a:xfrm>
            <a:off x="16517655" y="914903"/>
            <a:ext cx="1089767" cy="1089767"/>
          </a:xfrm>
          <a:custGeom>
            <a:avLst/>
            <a:gdLst/>
            <a:ahLst/>
            <a:cxnLst/>
            <a:rect l="l" t="t" r="r" b="b"/>
            <a:pathLst>
              <a:path w="1089767" h="1089767">
                <a:moveTo>
                  <a:pt x="0" y="0"/>
                </a:moveTo>
                <a:lnTo>
                  <a:pt x="1089767" y="0"/>
                </a:lnTo>
                <a:lnTo>
                  <a:pt x="1089767" y="1089767"/>
                </a:lnTo>
                <a:lnTo>
                  <a:pt x="0" y="108976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10" name="TextBox 10"/>
          <p:cNvSpPr txBox="1"/>
          <p:nvPr/>
        </p:nvSpPr>
        <p:spPr>
          <a:xfrm>
            <a:off x="838200" y="1112782"/>
            <a:ext cx="12412349" cy="541174"/>
          </a:xfrm>
          <a:prstGeom prst="rect">
            <a:avLst/>
          </a:prstGeom>
        </p:spPr>
        <p:txBody>
          <a:bodyPr lIns="0" tIns="0" rIns="0" bIns="0" rtlCol="0" anchor="t">
            <a:spAutoFit/>
          </a:bodyPr>
          <a:lstStyle/>
          <a:p>
            <a:pPr algn="l">
              <a:lnSpc>
                <a:spcPts val="4479"/>
              </a:lnSpc>
            </a:pPr>
            <a:r>
              <a:rPr lang="en-US" sz="3200" b="1" spc="-79">
                <a:solidFill>
                  <a:srgbClr val="E10079"/>
                </a:solidFill>
                <a:ea typeface="Poppins Medium"/>
                <a:cs typeface="Poppins Medium"/>
                <a:sym typeface="Poppins Medium"/>
              </a:rPr>
              <a:t>Article à </a:t>
            </a:r>
            <a:r>
              <a:rPr lang="en-US" sz="3200" b="1" spc="-79" err="1">
                <a:solidFill>
                  <a:srgbClr val="E10079"/>
                </a:solidFill>
                <a:ea typeface="Poppins Medium"/>
                <a:cs typeface="Poppins Medium"/>
                <a:sym typeface="Poppins Medium"/>
              </a:rPr>
              <a:t>publier</a:t>
            </a:r>
            <a:r>
              <a:rPr lang="en-US" sz="3200" b="1" spc="-79">
                <a:solidFill>
                  <a:srgbClr val="E10079"/>
                </a:solidFill>
                <a:ea typeface="Poppins Medium"/>
                <a:cs typeface="Poppins Medium"/>
                <a:sym typeface="Poppins Medium"/>
              </a:rPr>
              <a:t> sur un site internet </a:t>
            </a:r>
            <a:r>
              <a:rPr lang="en-US" sz="3200" b="1" spc="-79" err="1">
                <a:solidFill>
                  <a:srgbClr val="E10079"/>
                </a:solidFill>
                <a:ea typeface="Poppins Medium"/>
                <a:cs typeface="Poppins Medium"/>
                <a:sym typeface="Poppins Medium"/>
              </a:rPr>
              <a:t>ou</a:t>
            </a:r>
            <a:r>
              <a:rPr lang="en-US" sz="3200" b="1" spc="-79">
                <a:solidFill>
                  <a:srgbClr val="E10079"/>
                </a:solidFill>
                <a:ea typeface="Poppins Medium"/>
                <a:cs typeface="Poppins Medium"/>
                <a:sym typeface="Poppins Medium"/>
              </a:rPr>
              <a:t> à </a:t>
            </a:r>
            <a:r>
              <a:rPr lang="en-US" sz="3200" b="1" spc="-79" err="1">
                <a:solidFill>
                  <a:srgbClr val="E10079"/>
                </a:solidFill>
                <a:ea typeface="Poppins Medium"/>
                <a:cs typeface="Poppins Medium"/>
                <a:sym typeface="Poppins Medium"/>
              </a:rPr>
              <a:t>envoyer</a:t>
            </a:r>
            <a:r>
              <a:rPr lang="en-US" sz="3200" b="1" spc="-79">
                <a:solidFill>
                  <a:srgbClr val="E10079"/>
                </a:solidFill>
                <a:ea typeface="Poppins Medium"/>
                <a:cs typeface="Poppins Medium"/>
                <a:sym typeface="Poppins Medium"/>
              </a:rPr>
              <a:t> par mail (2/2)</a:t>
            </a:r>
          </a:p>
        </p:txBody>
      </p:sp>
      <p:sp>
        <p:nvSpPr>
          <p:cNvPr id="12" name="TextBox 12"/>
          <p:cNvSpPr txBox="1"/>
          <p:nvPr/>
        </p:nvSpPr>
        <p:spPr>
          <a:xfrm>
            <a:off x="838200" y="2079222"/>
            <a:ext cx="16687686" cy="7109639"/>
          </a:xfrm>
          <a:prstGeom prst="rect">
            <a:avLst/>
          </a:prstGeom>
        </p:spPr>
        <p:txBody>
          <a:bodyPr wrap="square" lIns="0" tIns="0" rIns="0" bIns="0" rtlCol="0" anchor="t">
            <a:spAutoFit/>
          </a:bodyPr>
          <a:lstStyle/>
          <a:p>
            <a:pPr algn="just"/>
            <a:r>
              <a:rPr lang="en-US" sz="2200" b="1" spc="-47" dirty="0">
                <a:solidFill>
                  <a:srgbClr val="002060"/>
                </a:solidFill>
                <a:ea typeface="Poppins Semi-Bold"/>
                <a:cs typeface="Poppins Semi-Bold"/>
                <a:sym typeface="Poppins Semi-Bold"/>
              </a:rPr>
              <a:t>CONTENU (suite) : </a:t>
            </a:r>
          </a:p>
          <a:p>
            <a:pPr algn="just"/>
            <a:endParaRPr lang="fr-FR" sz="2200">
              <a:solidFill>
                <a:srgbClr val="002060"/>
              </a:solidFill>
            </a:endParaRPr>
          </a:p>
          <a:p>
            <a:pPr algn="just" fontAlgn="base"/>
            <a:r>
              <a:rPr lang="fr-FR" sz="2200" b="1" dirty="0">
                <a:solidFill>
                  <a:srgbClr val="002060"/>
                </a:solidFill>
              </a:rPr>
              <a:t>&gt;&gt; Une campagne régionale pour mieux faire connaître les soins de support : découvrez l’affiche et le flyer d'info patients  </a:t>
            </a:r>
            <a:endParaRPr lang="fr-FR" sz="2200" b="1" dirty="0">
              <a:solidFill>
                <a:srgbClr val="002060"/>
              </a:solidFill>
              <a:ea typeface="Calibri"/>
              <a:cs typeface="Calibri"/>
            </a:endParaRPr>
          </a:p>
          <a:p>
            <a:pPr algn="just" fontAlgn="base"/>
            <a:r>
              <a:rPr lang="fr-FR" sz="2200" dirty="0">
                <a:solidFill>
                  <a:srgbClr val="002060"/>
                </a:solidFill>
              </a:rPr>
              <a:t>Portée par le </a:t>
            </a:r>
            <a:r>
              <a:rPr lang="fr-FR" sz="2200" dirty="0">
                <a:solidFill>
                  <a:srgbClr val="002060"/>
                </a:solidFill>
                <a:hlinkClick r:id="rId4"/>
              </a:rPr>
              <a:t>DSRC OncoPaca-Corse</a:t>
            </a:r>
            <a:r>
              <a:rPr lang="fr-FR" sz="2200" dirty="0">
                <a:solidFill>
                  <a:srgbClr val="002060"/>
                </a:solidFill>
              </a:rPr>
              <a:t>, en partenariat avec </a:t>
            </a:r>
            <a:r>
              <a:rPr lang="fr-FR" sz="2200" dirty="0">
                <a:solidFill>
                  <a:srgbClr val="002060"/>
                </a:solidFill>
                <a:hlinkClick r:id="rId5"/>
              </a:rPr>
              <a:t>l’ARS Paca</a:t>
            </a:r>
            <a:r>
              <a:rPr lang="fr-FR" sz="2200" dirty="0">
                <a:solidFill>
                  <a:srgbClr val="002060"/>
                </a:solidFill>
              </a:rPr>
              <a:t> et </a:t>
            </a:r>
            <a:r>
              <a:rPr lang="fr-FR" sz="2200" dirty="0">
                <a:solidFill>
                  <a:srgbClr val="002060"/>
                </a:solidFill>
                <a:hlinkClick r:id="rId6"/>
              </a:rPr>
              <a:t>l’ARS Corse</a:t>
            </a:r>
            <a:r>
              <a:rPr lang="fr-FR" sz="2200" dirty="0">
                <a:solidFill>
                  <a:srgbClr val="002060"/>
                </a:solidFill>
              </a:rPr>
              <a:t>, cette campagne vise à renforcer la visibilité des soins de support, et à rappeler qu’ils constituent une composante à part entière du parcours en cancérologie. Deux outils d’information patients sont diffusés dans le cadre de cette campagne : </a:t>
            </a:r>
            <a:endParaRPr lang="fr-FR" sz="2200" dirty="0">
              <a:solidFill>
                <a:srgbClr val="002060"/>
              </a:solidFill>
              <a:ea typeface="Calibri"/>
              <a:cs typeface="Calibri"/>
            </a:endParaRPr>
          </a:p>
          <a:p>
            <a:pPr marL="285750" indent="-285750" algn="just" fontAlgn="base">
              <a:buFont typeface="Arial" panose="020B0604020202020204" pitchFamily="34" charset="0"/>
              <a:buChar char="•"/>
            </a:pPr>
            <a:r>
              <a:rPr lang="fr-FR" sz="2200" dirty="0">
                <a:solidFill>
                  <a:srgbClr val="002060"/>
                </a:solidFill>
                <a:hlinkClick r:id="rId7"/>
              </a:rPr>
              <a:t>Une affiche d’information</a:t>
            </a:r>
            <a:r>
              <a:rPr lang="fr-FR" sz="2200" dirty="0">
                <a:solidFill>
                  <a:srgbClr val="002060"/>
                </a:solidFill>
              </a:rPr>
              <a:t> </a:t>
            </a:r>
            <a:endParaRPr lang="fr-FR" sz="2200" dirty="0">
              <a:solidFill>
                <a:srgbClr val="002060"/>
              </a:solidFill>
              <a:ea typeface="Calibri"/>
              <a:cs typeface="Calibri"/>
            </a:endParaRPr>
          </a:p>
          <a:p>
            <a:pPr marL="285750" indent="-285750" algn="just" fontAlgn="base">
              <a:buFont typeface="Arial" panose="020B0604020202020204" pitchFamily="34" charset="0"/>
              <a:buChar char="•"/>
            </a:pPr>
            <a:r>
              <a:rPr lang="fr-FR" sz="2200" dirty="0">
                <a:solidFill>
                  <a:srgbClr val="002060"/>
                </a:solidFill>
                <a:hlinkClick r:id="rId8"/>
              </a:rPr>
              <a:t>Un flyer d’information</a:t>
            </a:r>
            <a:r>
              <a:rPr lang="fr-FR" sz="2200" dirty="0">
                <a:solidFill>
                  <a:srgbClr val="002060"/>
                </a:solidFill>
              </a:rPr>
              <a:t> </a:t>
            </a:r>
            <a:endParaRPr lang="en-US" sz="2200" b="1" spc="-47" dirty="0">
              <a:solidFill>
                <a:srgbClr val="002060"/>
              </a:solidFill>
              <a:ea typeface="Poppins Semi-Bold"/>
              <a:cs typeface="Poppins Semi-Bold"/>
              <a:sym typeface="Poppins Semi-Bold"/>
            </a:endParaRPr>
          </a:p>
          <a:p>
            <a:pPr algn="just"/>
            <a:endParaRPr lang="fr-FR" sz="2200">
              <a:solidFill>
                <a:srgbClr val="002060"/>
              </a:solidFill>
            </a:endParaRPr>
          </a:p>
          <a:p>
            <a:pPr algn="just" fontAlgn="base"/>
            <a:r>
              <a:rPr lang="fr-FR" sz="2200" b="1" dirty="0">
                <a:solidFill>
                  <a:srgbClr val="002060"/>
                </a:solidFill>
              </a:rPr>
              <a:t>&gt;&gt; Le Répertoire Régional des Soins de Support </a:t>
            </a:r>
            <a:r>
              <a:rPr lang="fr-FR" sz="2200" b="1" dirty="0" err="1">
                <a:solidFill>
                  <a:srgbClr val="002060"/>
                </a:solidFill>
              </a:rPr>
              <a:t>OncoPaca</a:t>
            </a:r>
            <a:r>
              <a:rPr lang="fr-FR" sz="2200" b="1" dirty="0">
                <a:solidFill>
                  <a:srgbClr val="002060"/>
                </a:solidFill>
              </a:rPr>
              <a:t>-Corse : un outil pour s’orienter et accéder à une prise en charge adaptée </a:t>
            </a:r>
            <a:r>
              <a:rPr lang="fr-FR" sz="2200" dirty="0">
                <a:solidFill>
                  <a:srgbClr val="002060"/>
                </a:solidFill>
              </a:rPr>
              <a:t> </a:t>
            </a:r>
            <a:endParaRPr lang="fr-FR" sz="2200" dirty="0">
              <a:solidFill>
                <a:srgbClr val="002060"/>
              </a:solidFill>
              <a:ea typeface="Calibri"/>
              <a:cs typeface="Calibri"/>
            </a:endParaRPr>
          </a:p>
          <a:p>
            <a:pPr algn="just" fontAlgn="base"/>
            <a:r>
              <a:rPr lang="fr-FR" sz="2200" dirty="0">
                <a:solidFill>
                  <a:srgbClr val="002060"/>
                </a:solidFill>
              </a:rPr>
              <a:t>Le Répertoire Régional des Soins de Support Paca-Corse-Monaco constitue une ressource de référence pour faciliter l’accès aux soins. Cet outil en ligne permet d’identifier, en ville comme à l’hôpital, les structures et dispositifs adaptés aux besoins des patients. Pour consulter l’offre régionale en soins de support en Provence-Alpes-Côte-d’Azur, Corse et Monaco, cliquez ici :</a:t>
            </a:r>
            <a:r>
              <a:rPr lang="fr-FR" sz="2200" dirty="0">
                <a:solidFill>
                  <a:srgbClr val="00B0F0"/>
                </a:solidFill>
              </a:rPr>
              <a:t> </a:t>
            </a:r>
            <a:r>
              <a:rPr lang="fr-FR" sz="2200" u="sng" dirty="0">
                <a:solidFill>
                  <a:srgbClr val="00B0F0"/>
                </a:solidFill>
                <a:hlinkClick r:id="rId9">
                  <a:extLst>
                    <a:ext uri="{A12FA001-AC4F-418D-AE19-62706E023703}">
                      <ahyp:hlinkClr xmlns:ahyp="http://schemas.microsoft.com/office/drawing/2018/hyperlinkcolor" val="tx"/>
                    </a:ext>
                  </a:extLst>
                </a:hlinkClick>
              </a:rPr>
              <a:t>www.soins-support-cancer-paca-corse.org</a:t>
            </a:r>
            <a:r>
              <a:rPr lang="fr-FR" sz="2200" dirty="0">
                <a:solidFill>
                  <a:srgbClr val="00B0F0"/>
                </a:solidFill>
              </a:rPr>
              <a:t> </a:t>
            </a:r>
            <a:endParaRPr lang="fr-FR" sz="2200" dirty="0">
              <a:solidFill>
                <a:srgbClr val="00B0F0"/>
              </a:solidFill>
              <a:ea typeface="Calibri"/>
              <a:cs typeface="Calibri"/>
            </a:endParaRPr>
          </a:p>
          <a:p>
            <a:pPr algn="just" fontAlgn="base"/>
            <a:endParaRPr lang="fr-FR" sz="2200">
              <a:solidFill>
                <a:srgbClr val="00B0F0"/>
              </a:solidFill>
            </a:endParaRPr>
          </a:p>
          <a:p>
            <a:pPr algn="just" fontAlgn="base"/>
            <a:r>
              <a:rPr lang="fr-FR" sz="2200" b="1" dirty="0">
                <a:solidFill>
                  <a:srgbClr val="002060"/>
                </a:solidFill>
              </a:rPr>
              <a:t>&gt;&gt; La fiche de repérage des besoins en soins de support : un outil d'aide à la pratique destiné aux professionnels de santé</a:t>
            </a:r>
            <a:r>
              <a:rPr lang="fr-FR" sz="2200" dirty="0">
                <a:solidFill>
                  <a:srgbClr val="002060"/>
                </a:solidFill>
              </a:rPr>
              <a:t> </a:t>
            </a:r>
            <a:endParaRPr lang="fr-FR" sz="2200" dirty="0">
              <a:solidFill>
                <a:srgbClr val="002060"/>
              </a:solidFill>
              <a:ea typeface="Calibri"/>
              <a:cs typeface="Calibri"/>
            </a:endParaRPr>
          </a:p>
          <a:p>
            <a:pPr algn="just" fontAlgn="base"/>
            <a:r>
              <a:rPr lang="fr-FR" sz="2200" dirty="0">
                <a:solidFill>
                  <a:srgbClr val="002060"/>
                </a:solidFill>
              </a:rPr>
              <a:t>Le repérage des besoins en soins de support constitue une étape essentielle pour orienter vos patients vers une prise en charge adaptée. La fiche de repérage, mise à disposition par le DSRC </a:t>
            </a:r>
            <a:r>
              <a:rPr lang="fr-FR" sz="2200" dirty="0" err="1">
                <a:solidFill>
                  <a:srgbClr val="002060"/>
                </a:solidFill>
              </a:rPr>
              <a:t>OncoPaca</a:t>
            </a:r>
            <a:r>
              <a:rPr lang="fr-FR" sz="2200" dirty="0">
                <a:solidFill>
                  <a:srgbClr val="002060"/>
                </a:solidFill>
              </a:rPr>
              <a:t>-Corse, est conçue pour accompagner les professionnels de santé dans cette démarche. </a:t>
            </a:r>
            <a:endParaRPr lang="fr-FR" sz="2200" dirty="0">
              <a:solidFill>
                <a:srgbClr val="002060"/>
              </a:solidFill>
              <a:ea typeface="Calibri"/>
              <a:cs typeface="Calibri"/>
            </a:endParaRPr>
          </a:p>
          <a:p>
            <a:pPr algn="just" fontAlgn="base"/>
            <a:r>
              <a:rPr lang="fr-FR" sz="2200" dirty="0">
                <a:solidFill>
                  <a:srgbClr val="002060"/>
                </a:solidFill>
              </a:rPr>
              <a:t>Pour consulter la fiche de repérage, cliquez ici : </a:t>
            </a:r>
            <a:r>
              <a:rPr lang="fr-FR" sz="2200" u="sng" dirty="0">
                <a:solidFill>
                  <a:srgbClr val="00B0F0"/>
                </a:solidFill>
                <a:hlinkClick r:id="rId10"/>
              </a:rPr>
              <a:t>https://bit.ly/4oxzY5Z</a:t>
            </a:r>
            <a:endParaRPr lang="fr-FR" sz="2200" u="sng" dirty="0">
              <a:solidFill>
                <a:srgbClr val="00B0F0"/>
              </a:solidFill>
            </a:endParaRPr>
          </a:p>
          <a:p>
            <a:pPr algn="just" fontAlgn="base"/>
            <a:endParaRPr lang="fr-FR" sz="2200" b="1">
              <a:solidFill>
                <a:srgbClr val="002060"/>
              </a:solidFill>
            </a:endParaRPr>
          </a:p>
          <a:p>
            <a:pPr fontAlgn="base"/>
            <a:r>
              <a:rPr lang="fr-FR" sz="2200" b="1" dirty="0">
                <a:solidFill>
                  <a:srgbClr val="002060"/>
                </a:solidFill>
              </a:rPr>
              <a:t>Pour plus d’informations sur la campagne et les soins de support, consultez le site internet du DSRC </a:t>
            </a:r>
            <a:r>
              <a:rPr lang="fr-FR" sz="2200" b="1" dirty="0" err="1">
                <a:solidFill>
                  <a:srgbClr val="002060"/>
                </a:solidFill>
              </a:rPr>
              <a:t>OncoPaca</a:t>
            </a:r>
            <a:r>
              <a:rPr lang="fr-FR" sz="2200" b="1" dirty="0">
                <a:solidFill>
                  <a:srgbClr val="002060"/>
                </a:solidFill>
              </a:rPr>
              <a:t>-Corse : </a:t>
            </a:r>
            <a:r>
              <a:rPr lang="en-US" sz="2000" dirty="0">
                <a:solidFill>
                  <a:srgbClr val="00B0F0"/>
                </a:solidFill>
                <a:ea typeface="Poppins"/>
                <a:cs typeface="Poppins"/>
                <a:sym typeface="Poppins"/>
                <a:hlinkClick r:id="rId11">
                  <a:extLst>
                    <a:ext uri="{A12FA001-AC4F-418D-AE19-62706E023703}">
                      <ahyp:hlinkClr xmlns:ahyp="http://schemas.microsoft.com/office/drawing/2018/hyperlinkcolor" val="tx"/>
                    </a:ext>
                  </a:extLst>
                </a:hlinkClick>
              </a:rPr>
              <a:t>https://bit.ly/3Jj1XXV</a:t>
            </a:r>
            <a:r>
              <a:rPr lang="en-US" sz="2000" dirty="0">
                <a:solidFill>
                  <a:srgbClr val="00B0F0"/>
                </a:solidFill>
                <a:ea typeface="Poppins"/>
                <a:cs typeface="Poppins"/>
                <a:sym typeface="Poppins"/>
              </a:rPr>
              <a:t> </a:t>
            </a:r>
            <a:br>
              <a:rPr lang="fr-FR" sz="2200" b="1" dirty="0"/>
            </a:br>
            <a:endParaRPr lang="en-US" sz="2200" b="1">
              <a:solidFill>
                <a:srgbClr val="002060"/>
              </a:solidFill>
            </a:endParaRPr>
          </a:p>
        </p:txBody>
      </p:sp>
      <p:sp>
        <p:nvSpPr>
          <p:cNvPr id="13" name="TextBox 13"/>
          <p:cNvSpPr txBox="1"/>
          <p:nvPr/>
        </p:nvSpPr>
        <p:spPr>
          <a:xfrm>
            <a:off x="17638087" y="9446196"/>
            <a:ext cx="117020" cy="269304"/>
          </a:xfrm>
          <a:prstGeom prst="rect">
            <a:avLst/>
          </a:prstGeom>
        </p:spPr>
        <p:txBody>
          <a:bodyPr wrap="none" lIns="0" tIns="0" rIns="0" bIns="0" rtlCol="0" anchor="t">
            <a:spAutoFit/>
          </a:bodyPr>
          <a:lstStyle/>
          <a:p>
            <a:pPr marL="0" lvl="0" indent="0" algn="ctr">
              <a:lnSpc>
                <a:spcPts val="2099"/>
              </a:lnSpc>
              <a:spcBef>
                <a:spcPct val="0"/>
              </a:spcBef>
            </a:pPr>
            <a:r>
              <a:rPr lang="en-US" u="none" strike="noStrike">
                <a:solidFill>
                  <a:srgbClr val="E10079"/>
                </a:solidFill>
                <a:ea typeface="Poppins"/>
                <a:cs typeface="Poppins"/>
                <a:sym typeface="Poppins"/>
              </a:rPr>
              <a:t>5</a:t>
            </a:r>
          </a:p>
        </p:txBody>
      </p:sp>
      <p:sp>
        <p:nvSpPr>
          <p:cNvPr id="18" name="AutoShape 9">
            <a:extLst>
              <a:ext uri="{FF2B5EF4-FFF2-40B4-BE49-F238E27FC236}">
                <a16:creationId xmlns:a16="http://schemas.microsoft.com/office/drawing/2014/main" id="{25719B2F-E1EE-331D-5388-5B15BA3D57A5}"/>
              </a:ext>
            </a:extLst>
          </p:cNvPr>
          <p:cNvSpPr/>
          <p:nvPr/>
        </p:nvSpPr>
        <p:spPr>
          <a:xfrm>
            <a:off x="-1" y="1417582"/>
            <a:ext cx="533400" cy="0"/>
          </a:xfrm>
          <a:prstGeom prst="line">
            <a:avLst/>
          </a:prstGeom>
          <a:ln w="28575" cap="flat">
            <a:solidFill>
              <a:srgbClr val="E10079"/>
            </a:solidFill>
            <a:prstDash val="solid"/>
            <a:headEnd type="none" w="sm" len="sm"/>
            <a:tailEnd type="oval" w="lg" len="lg"/>
          </a:ln>
        </p:spPr>
        <p:txBody>
          <a:bodyPr/>
          <a:lstStyle/>
          <a:p>
            <a:endParaRPr lang="fr-FR"/>
          </a:p>
        </p:txBody>
      </p:sp>
      <p:sp>
        <p:nvSpPr>
          <p:cNvPr id="2" name="TextBox 16">
            <a:extLst>
              <a:ext uri="{FF2B5EF4-FFF2-40B4-BE49-F238E27FC236}">
                <a16:creationId xmlns:a16="http://schemas.microsoft.com/office/drawing/2014/main" id="{B0E1E438-3AF4-AFE5-0D5E-53CE059E47F9}"/>
              </a:ext>
            </a:extLst>
          </p:cNvPr>
          <p:cNvSpPr txBox="1"/>
          <p:nvPr/>
        </p:nvSpPr>
        <p:spPr>
          <a:xfrm>
            <a:off x="7751056" y="138738"/>
            <a:ext cx="10218224" cy="683264"/>
          </a:xfrm>
          <a:prstGeom prst="rect">
            <a:avLst/>
          </a:prstGeom>
        </p:spPr>
        <p:txBody>
          <a:bodyPr wrap="square" lIns="0" tIns="0" rIns="0" bIns="0" rtlCol="0" anchor="t">
            <a:spAutoFit/>
          </a:bodyPr>
          <a:lstStyle/>
          <a:p>
            <a:pPr algn="r"/>
            <a:r>
              <a:rPr lang="en-US" sz="2000">
                <a:solidFill>
                  <a:srgbClr val="FFFFFF"/>
                </a:solidFill>
                <a:ea typeface="Calibri"/>
                <a:cs typeface="Calibri"/>
                <a:sym typeface="Poppins"/>
              </a:rPr>
              <a:t>   KIT COMMUNICATION – </a:t>
            </a:r>
            <a:r>
              <a:rPr lang="en-US" sz="2000" err="1">
                <a:solidFill>
                  <a:srgbClr val="FFFFFF"/>
                </a:solidFill>
                <a:ea typeface="Calibri"/>
                <a:cs typeface="Calibri"/>
                <a:sym typeface="Poppins"/>
              </a:rPr>
              <a:t>Soins</a:t>
            </a:r>
            <a:r>
              <a:rPr lang="en-US" sz="2000">
                <a:solidFill>
                  <a:srgbClr val="FFFFFF"/>
                </a:solidFill>
                <a:ea typeface="Calibri"/>
                <a:cs typeface="Calibri"/>
                <a:sym typeface="Poppins"/>
              </a:rPr>
              <a:t> de support : </a:t>
            </a:r>
            <a:r>
              <a:rPr lang="en-US" sz="2000" err="1">
                <a:solidFill>
                  <a:srgbClr val="FFFFFF"/>
                </a:solidFill>
                <a:ea typeface="Calibri"/>
                <a:cs typeface="Calibri"/>
                <a:sym typeface="Poppins"/>
              </a:rPr>
              <a:t>mieux</a:t>
            </a:r>
            <a:r>
              <a:rPr lang="en-US" sz="2000">
                <a:solidFill>
                  <a:srgbClr val="FFFFFF"/>
                </a:solidFill>
                <a:ea typeface="Calibri"/>
                <a:cs typeface="Calibri"/>
                <a:sym typeface="Poppins"/>
              </a:rPr>
              <a:t> vivre pendant et après le cancer  </a:t>
            </a:r>
            <a:endParaRPr lang="en-US" sz="2000">
              <a:solidFill>
                <a:srgbClr val="000000"/>
              </a:solidFill>
              <a:ea typeface="Calibri"/>
              <a:cs typeface="Calibri"/>
              <a:sym typeface="Poppins"/>
            </a:endParaRPr>
          </a:p>
          <a:p>
            <a:pPr algn="r">
              <a:lnSpc>
                <a:spcPts val="3219"/>
              </a:lnSpc>
            </a:pPr>
            <a:endParaRPr lang="en-US" sz="2000">
              <a:solidFill>
                <a:srgbClr val="FFFFFF"/>
              </a:solidFill>
              <a:ea typeface="Poppins"/>
              <a:cs typeface="Poppins"/>
            </a:endParaRPr>
          </a:p>
        </p:txBody>
      </p:sp>
      <p:grpSp>
        <p:nvGrpSpPr>
          <p:cNvPr id="3" name="Group 6">
            <a:extLst>
              <a:ext uri="{FF2B5EF4-FFF2-40B4-BE49-F238E27FC236}">
                <a16:creationId xmlns:a16="http://schemas.microsoft.com/office/drawing/2014/main" id="{22E83AA4-30D8-E470-2969-6AA26AD2C8E6}"/>
              </a:ext>
            </a:extLst>
          </p:cNvPr>
          <p:cNvGrpSpPr/>
          <p:nvPr/>
        </p:nvGrpSpPr>
        <p:grpSpPr>
          <a:xfrm>
            <a:off x="-1" y="0"/>
            <a:ext cx="18288001" cy="687516"/>
            <a:chOff x="0" y="0"/>
            <a:chExt cx="5388944" cy="238895"/>
          </a:xfrm>
        </p:grpSpPr>
        <p:sp>
          <p:nvSpPr>
            <p:cNvPr id="4" name="Freeform 7">
              <a:extLst>
                <a:ext uri="{FF2B5EF4-FFF2-40B4-BE49-F238E27FC236}">
                  <a16:creationId xmlns:a16="http://schemas.microsoft.com/office/drawing/2014/main" id="{FA38CFD7-47E5-FDEF-9C3E-F7AF085856B7}"/>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5" name="TextBox 8">
              <a:extLst>
                <a:ext uri="{FF2B5EF4-FFF2-40B4-BE49-F238E27FC236}">
                  <a16:creationId xmlns:a16="http://schemas.microsoft.com/office/drawing/2014/main" id="{FBE10CAC-CACA-BD64-B6CD-C47987014E4C}"/>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6" name="TextBox 16">
            <a:extLst>
              <a:ext uri="{FF2B5EF4-FFF2-40B4-BE49-F238E27FC236}">
                <a16:creationId xmlns:a16="http://schemas.microsoft.com/office/drawing/2014/main" id="{25C81B25-DFA2-4100-8966-6AC5AC071165}"/>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2"/>
          <p:cNvSpPr/>
          <p:nvPr/>
        </p:nvSpPr>
        <p:spPr>
          <a:xfrm>
            <a:off x="16404711" y="1208940"/>
            <a:ext cx="1121174" cy="1121174"/>
          </a:xfrm>
          <a:custGeom>
            <a:avLst/>
            <a:gdLst/>
            <a:ahLst/>
            <a:cxnLst/>
            <a:rect l="l" t="t" r="r" b="b"/>
            <a:pathLst>
              <a:path w="1121174" h="1121174">
                <a:moveTo>
                  <a:pt x="0" y="0"/>
                </a:moveTo>
                <a:lnTo>
                  <a:pt x="1121174" y="0"/>
                </a:lnTo>
                <a:lnTo>
                  <a:pt x="1121174" y="1121174"/>
                </a:lnTo>
                <a:lnTo>
                  <a:pt x="0" y="1121174"/>
                </a:lnTo>
                <a:lnTo>
                  <a:pt x="0" y="0"/>
                </a:lnTo>
                <a:close/>
              </a:path>
            </a:pathLst>
          </a:custGeom>
          <a:blipFill>
            <a:blip r:embed="rId2">
              <a:extLst>
                <a:ext uri="{96DAC541-7B7A-43D3-8B79-37D633B846F1}">
                  <asvg:svgBlip xmlns:asvg="http://schemas.microsoft.com/office/drawing/2016/SVG/main" r:embed="rId3"/>
                </a:ext>
              </a:extLst>
            </a:blip>
            <a:stretch>
              <a:fillRect r="-18461"/>
            </a:stretch>
          </a:blipFill>
        </p:spPr>
        <p:txBody>
          <a:bodyPr/>
          <a:lstStyle/>
          <a:p>
            <a:endParaRPr lang="fr-FR"/>
          </a:p>
        </p:txBody>
      </p:sp>
      <p:sp>
        <p:nvSpPr>
          <p:cNvPr id="13" name="TextBox 13"/>
          <p:cNvSpPr txBox="1"/>
          <p:nvPr/>
        </p:nvSpPr>
        <p:spPr>
          <a:xfrm>
            <a:off x="762115" y="1895352"/>
            <a:ext cx="6197501" cy="349968"/>
          </a:xfrm>
          <a:prstGeom prst="rect">
            <a:avLst/>
          </a:prstGeom>
        </p:spPr>
        <p:txBody>
          <a:bodyPr lIns="0" tIns="0" rIns="0" bIns="0" rtlCol="0" anchor="t">
            <a:spAutoFit/>
          </a:bodyPr>
          <a:lstStyle/>
          <a:p>
            <a:pPr>
              <a:lnSpc>
                <a:spcPts val="2939"/>
              </a:lnSpc>
              <a:spcBef>
                <a:spcPct val="0"/>
              </a:spcBef>
            </a:pPr>
            <a:r>
              <a:rPr lang="en-US" sz="2050" b="1">
                <a:solidFill>
                  <a:srgbClr val="EA4DA1"/>
                </a:solidFill>
                <a:ea typeface="Poppins Semi-Bold"/>
                <a:cs typeface="Poppins Semi-Bold"/>
                <a:sym typeface="Poppins Semi-Bold"/>
              </a:rPr>
              <a:t>POST POUR LINKEDIN (ORIENTÉ PROS DE SANTÉ)</a:t>
            </a:r>
          </a:p>
        </p:txBody>
      </p:sp>
      <p:sp>
        <p:nvSpPr>
          <p:cNvPr id="14" name="TextBox 14"/>
          <p:cNvSpPr txBox="1"/>
          <p:nvPr/>
        </p:nvSpPr>
        <p:spPr>
          <a:xfrm>
            <a:off x="762115" y="2566392"/>
            <a:ext cx="16615833" cy="7078861"/>
          </a:xfrm>
          <a:prstGeom prst="rect">
            <a:avLst/>
          </a:prstGeom>
        </p:spPr>
        <p:txBody>
          <a:bodyPr wrap="square" lIns="0" tIns="0" rIns="0" bIns="0" rtlCol="0" anchor="t">
            <a:spAutoFit/>
          </a:bodyPr>
          <a:lstStyle/>
          <a:p>
            <a:pPr algn="just"/>
            <a:r>
              <a:rPr lang="en-US" sz="2000" dirty="0">
                <a:solidFill>
                  <a:srgbClr val="002060"/>
                </a:solidFill>
                <a:ea typeface="+mn-lt"/>
                <a:cs typeface="+mn-lt"/>
              </a:rPr>
              <a:t>[SOINS DE SUPPORT &amp; CANCER] </a:t>
            </a:r>
            <a:r>
              <a:rPr lang="fr-FR" sz="2000" dirty="0"/>
              <a:t>🤝  </a:t>
            </a:r>
            <a:r>
              <a:rPr lang="fr-FR" sz="2000" dirty="0">
                <a:solidFill>
                  <a:srgbClr val="002060"/>
                </a:solidFill>
              </a:rPr>
              <a:t>Les soins de support font partie intégrante de la prise en charge en cancérologie. Ils contribuent à améliorer la qualité de vie des patients tout au long du parcours, en complément des traitements, pour les aider à faire face aux conséquences physiques, psychologiques et sociales de la maladie, tout en apportant un soutien à leurs proches et aidants.</a:t>
            </a:r>
          </a:p>
          <a:p>
            <a:pPr algn="just"/>
            <a:endParaRPr lang="fr-FR" sz="2000">
              <a:solidFill>
                <a:srgbClr val="002060"/>
              </a:solidFill>
            </a:endParaRPr>
          </a:p>
          <a:p>
            <a:pPr algn="just"/>
            <a:r>
              <a:rPr lang="fr-FR" sz="2000" dirty="0"/>
              <a:t>💡 </a:t>
            </a:r>
            <a:r>
              <a:rPr lang="fr-FR" sz="2000" dirty="0">
                <a:solidFill>
                  <a:srgbClr val="002060"/>
                </a:solidFill>
              </a:rPr>
              <a:t>Définis par l’Institut National du Cancer, ils regroupent 9 domaines essentiels : douleur, diététique et nutrition, soutien psychologique, activité physique adaptée, préservation de la fertilité, prise en charge des troubles de la sexualité, aide sociale, hygiène de vie, et accompagnement des proches et aidants.</a:t>
            </a:r>
            <a:endParaRPr lang="fr-FR" sz="2000" dirty="0">
              <a:solidFill>
                <a:srgbClr val="002060"/>
              </a:solidFill>
              <a:ea typeface="Calibri"/>
              <a:cs typeface="Calibri"/>
            </a:endParaRPr>
          </a:p>
          <a:p>
            <a:pPr algn="just"/>
            <a:endParaRPr lang="fr-FR" sz="2000">
              <a:solidFill>
                <a:srgbClr val="002060"/>
              </a:solidFill>
            </a:endParaRPr>
          </a:p>
          <a:p>
            <a:pPr algn="just"/>
            <a:r>
              <a:rPr lang="fr-FR" sz="2000" dirty="0">
                <a:solidFill>
                  <a:srgbClr val="002060"/>
                </a:solidFill>
              </a:rPr>
              <a:t>📢 Afin de renforcer leur visibilité et d’en faciliter l’accès, le Dispositif Spécifique Régional du Cancer </a:t>
            </a:r>
            <a:r>
              <a:rPr lang="fr-FR" sz="2000" dirty="0" err="1">
                <a:solidFill>
                  <a:srgbClr val="002060"/>
                </a:solidFill>
              </a:rPr>
              <a:t>OncoPaca</a:t>
            </a:r>
            <a:r>
              <a:rPr lang="fr-FR" sz="2000" dirty="0">
                <a:solidFill>
                  <a:srgbClr val="002060"/>
                </a:solidFill>
              </a:rPr>
              <a:t>-Corse, en partenariat avec l’ARS Paca et l’ARS Corse, lance une nouvelle campagne régionale d’information. Pour en favoriser la diffusion au sein des établissements de santé, des structures de ville et des associations régionales, deux supports d’information patients (une affiche et un flyer) sont mis à disposition.</a:t>
            </a:r>
            <a:endParaRPr lang="fr-FR" sz="2000" dirty="0">
              <a:solidFill>
                <a:srgbClr val="002060"/>
              </a:solidFill>
              <a:ea typeface="Calibri"/>
              <a:cs typeface="Calibri"/>
            </a:endParaRPr>
          </a:p>
          <a:p>
            <a:pPr algn="just"/>
            <a:endParaRPr lang="fr-FR" sz="2000">
              <a:solidFill>
                <a:srgbClr val="002060"/>
              </a:solidFill>
            </a:endParaRPr>
          </a:p>
          <a:p>
            <a:pPr algn="just"/>
            <a:r>
              <a:rPr lang="fr-FR" sz="2000" dirty="0"/>
              <a:t>🔧 </a:t>
            </a:r>
            <a:r>
              <a:rPr lang="fr-FR" sz="2000" dirty="0">
                <a:solidFill>
                  <a:srgbClr val="002060"/>
                </a:solidFill>
              </a:rPr>
              <a:t>Des outils régionaux d’aide à la pratique dédiés aux professionnels de santé : </a:t>
            </a:r>
            <a:endParaRPr lang="fr-FR" sz="2000" dirty="0">
              <a:solidFill>
                <a:srgbClr val="002060"/>
              </a:solidFill>
              <a:ea typeface="Calibri"/>
              <a:cs typeface="Calibri"/>
            </a:endParaRPr>
          </a:p>
          <a:p>
            <a:r>
              <a:rPr lang="fr-FR" sz="2000" dirty="0">
                <a:solidFill>
                  <a:srgbClr val="002060"/>
                </a:solidFill>
              </a:rPr>
              <a:t>Le Répertoire Régional des Soins de Support Paca-Corse-Monaco constitue une ressource de référence pour faciliter l’orientation de vos patients et leur accès aux soins, à l’hôpital comme en ville. La fiche de repérage des besoins en soins de support, également mise à disposition par le DSRC </a:t>
            </a:r>
            <a:r>
              <a:rPr lang="fr-FR" sz="2000" dirty="0" err="1">
                <a:solidFill>
                  <a:srgbClr val="002060"/>
                </a:solidFill>
              </a:rPr>
              <a:t>OncoPaca</a:t>
            </a:r>
            <a:r>
              <a:rPr lang="fr-FR" sz="2000" dirty="0">
                <a:solidFill>
                  <a:srgbClr val="002060"/>
                </a:solidFill>
              </a:rPr>
              <a:t>-Corse, permet d’évaluer les besoins des patients et de les orienter vers une prise en charge adaptée</a:t>
            </a:r>
            <a:br>
              <a:rPr lang="en-US" sz="2000" dirty="0"/>
            </a:br>
            <a:endParaRPr lang="en-US" sz="2000">
              <a:solidFill>
                <a:srgbClr val="002060"/>
              </a:solidFill>
            </a:endParaRPr>
          </a:p>
          <a:p>
            <a:pPr algn="just"/>
            <a:r>
              <a:rPr lang="en-US" sz="2000" dirty="0">
                <a:solidFill>
                  <a:srgbClr val="002060"/>
                </a:solidFill>
                <a:ea typeface="+mn-lt"/>
                <a:cs typeface="+mn-lt"/>
              </a:rPr>
              <a:t>👉 Pour plus </a:t>
            </a:r>
            <a:r>
              <a:rPr lang="en-US" sz="2000" dirty="0" err="1">
                <a:solidFill>
                  <a:srgbClr val="002060"/>
                </a:solidFill>
                <a:ea typeface="+mn-lt"/>
                <a:cs typeface="+mn-lt"/>
              </a:rPr>
              <a:t>d'informations</a:t>
            </a:r>
            <a:r>
              <a:rPr lang="en-US" sz="2000" dirty="0">
                <a:solidFill>
                  <a:srgbClr val="002060"/>
                </a:solidFill>
                <a:ea typeface="+mn-lt"/>
                <a:cs typeface="+mn-lt"/>
              </a:rPr>
              <a:t> sur la </a:t>
            </a:r>
            <a:r>
              <a:rPr lang="en-US" sz="2000" dirty="0" err="1">
                <a:solidFill>
                  <a:srgbClr val="002060"/>
                </a:solidFill>
                <a:ea typeface="+mn-lt"/>
                <a:cs typeface="+mn-lt"/>
              </a:rPr>
              <a:t>campagne</a:t>
            </a:r>
            <a:r>
              <a:rPr lang="en-US" sz="2000" dirty="0">
                <a:solidFill>
                  <a:srgbClr val="002060"/>
                </a:solidFill>
                <a:ea typeface="+mn-lt"/>
                <a:cs typeface="+mn-lt"/>
              </a:rPr>
              <a:t> et </a:t>
            </a:r>
            <a:r>
              <a:rPr lang="en-US" sz="2000" dirty="0" err="1">
                <a:solidFill>
                  <a:srgbClr val="002060"/>
                </a:solidFill>
                <a:ea typeface="+mn-lt"/>
                <a:cs typeface="+mn-lt"/>
              </a:rPr>
              <a:t>accéder</a:t>
            </a:r>
            <a:r>
              <a:rPr lang="en-US" sz="2000" dirty="0">
                <a:solidFill>
                  <a:srgbClr val="002060"/>
                </a:solidFill>
                <a:ea typeface="+mn-lt"/>
                <a:cs typeface="+mn-lt"/>
              </a:rPr>
              <a:t> aux </a:t>
            </a:r>
            <a:r>
              <a:rPr lang="en-US" sz="2000" dirty="0" err="1">
                <a:solidFill>
                  <a:srgbClr val="002060"/>
                </a:solidFill>
                <a:ea typeface="+mn-lt"/>
                <a:cs typeface="+mn-lt"/>
              </a:rPr>
              <a:t>outils</a:t>
            </a:r>
            <a:r>
              <a:rPr lang="en-US" sz="2000" dirty="0">
                <a:solidFill>
                  <a:srgbClr val="002060"/>
                </a:solidFill>
                <a:ea typeface="+mn-lt"/>
                <a:cs typeface="+mn-lt"/>
              </a:rPr>
              <a:t> </a:t>
            </a:r>
            <a:r>
              <a:rPr lang="en-US" sz="2000" dirty="0" err="1">
                <a:solidFill>
                  <a:srgbClr val="002060"/>
                </a:solidFill>
                <a:ea typeface="+mn-lt"/>
                <a:cs typeface="+mn-lt"/>
              </a:rPr>
              <a:t>d’aide</a:t>
            </a:r>
            <a:r>
              <a:rPr lang="en-US" sz="2000" dirty="0">
                <a:solidFill>
                  <a:srgbClr val="002060"/>
                </a:solidFill>
                <a:ea typeface="+mn-lt"/>
                <a:cs typeface="+mn-lt"/>
              </a:rPr>
              <a:t> à la pratique </a:t>
            </a:r>
            <a:r>
              <a:rPr lang="en-US" sz="2000" dirty="0" err="1">
                <a:solidFill>
                  <a:srgbClr val="002060"/>
                </a:solidFill>
                <a:ea typeface="+mn-lt"/>
                <a:cs typeface="+mn-lt"/>
              </a:rPr>
              <a:t>dédiés</a:t>
            </a:r>
            <a:r>
              <a:rPr lang="en-US" sz="2000" dirty="0">
                <a:solidFill>
                  <a:srgbClr val="002060"/>
                </a:solidFill>
                <a:ea typeface="+mn-lt"/>
                <a:cs typeface="+mn-lt"/>
              </a:rPr>
              <a:t> aux pros de santé, </a:t>
            </a:r>
            <a:r>
              <a:rPr lang="en-US" sz="2000" dirty="0" err="1">
                <a:solidFill>
                  <a:srgbClr val="002060"/>
                </a:solidFill>
                <a:ea typeface="+mn-lt"/>
                <a:cs typeface="+mn-lt"/>
              </a:rPr>
              <a:t>consultez</a:t>
            </a:r>
            <a:r>
              <a:rPr lang="en-US" sz="2000" dirty="0">
                <a:solidFill>
                  <a:srgbClr val="002060"/>
                </a:solidFill>
                <a:ea typeface="+mn-lt"/>
                <a:cs typeface="+mn-lt"/>
              </a:rPr>
              <a:t> le site internet du DSRC </a:t>
            </a:r>
            <a:r>
              <a:rPr lang="en-US" sz="2000" dirty="0" err="1">
                <a:solidFill>
                  <a:srgbClr val="002060"/>
                </a:solidFill>
                <a:ea typeface="+mn-lt"/>
                <a:cs typeface="+mn-lt"/>
              </a:rPr>
              <a:t>OncoPaca</a:t>
            </a:r>
            <a:r>
              <a:rPr lang="en-US" sz="2000" dirty="0">
                <a:solidFill>
                  <a:srgbClr val="002060"/>
                </a:solidFill>
                <a:ea typeface="+mn-lt"/>
                <a:cs typeface="+mn-lt"/>
              </a:rPr>
              <a:t>-Corse : </a:t>
            </a:r>
            <a:r>
              <a:rPr lang="en-US" sz="2000" dirty="0">
                <a:solidFill>
                  <a:srgbClr val="002060"/>
                </a:solidFill>
                <a:ea typeface="+mn-lt"/>
                <a:cs typeface="+mn-lt"/>
                <a:hlinkClick r:id="rId4"/>
              </a:rPr>
              <a:t>https://bit.ly/3Jj1XXV</a:t>
            </a:r>
            <a:r>
              <a:rPr lang="en-US" sz="2000" dirty="0">
                <a:solidFill>
                  <a:srgbClr val="002060"/>
                </a:solidFill>
                <a:ea typeface="+mn-lt"/>
                <a:cs typeface="+mn-lt"/>
              </a:rPr>
              <a:t> </a:t>
            </a:r>
          </a:p>
          <a:p>
            <a:pPr algn="just"/>
            <a:endParaRPr lang="en-US" sz="2000">
              <a:solidFill>
                <a:srgbClr val="002060"/>
              </a:solidFill>
              <a:ea typeface="+mn-lt"/>
              <a:cs typeface="+mn-lt"/>
            </a:endParaRPr>
          </a:p>
          <a:p>
            <a:pPr algn="just"/>
            <a:r>
              <a:rPr lang="fr-FR" sz="2000" dirty="0">
                <a:solidFill>
                  <a:srgbClr val="002060"/>
                </a:solidFill>
              </a:rPr>
              <a:t>📣 Professionnels de santé, relayez cette campagne ! Ensemble, mobilisons-nous pour renforcer l’accès aux soins de support et améliorer la qualité de vie des patients</a:t>
            </a:r>
            <a:endParaRPr lang="fr-FR" sz="2000" dirty="0">
              <a:solidFill>
                <a:srgbClr val="002060"/>
              </a:solidFill>
              <a:ea typeface="Calibri"/>
              <a:cs typeface="Calibri"/>
            </a:endParaRPr>
          </a:p>
          <a:p>
            <a:pPr algn="just"/>
            <a:endParaRPr lang="fr-FR" sz="2000">
              <a:solidFill>
                <a:srgbClr val="002060"/>
              </a:solidFill>
            </a:endParaRPr>
          </a:p>
          <a:p>
            <a:pPr algn="just"/>
            <a:r>
              <a:rPr lang="fr-FR" sz="2000" dirty="0">
                <a:solidFill>
                  <a:srgbClr val="002060"/>
                </a:solidFill>
              </a:rPr>
              <a:t>#SoinsDeSupport #Cancer #Santé #QualitéDeVie</a:t>
            </a:r>
            <a:endParaRPr lang="en-US" sz="2000" dirty="0">
              <a:solidFill>
                <a:srgbClr val="002060"/>
              </a:solidFill>
              <a:cs typeface="Calibri"/>
              <a:sym typeface="Poppins"/>
            </a:endParaRPr>
          </a:p>
        </p:txBody>
      </p:sp>
      <p:sp>
        <p:nvSpPr>
          <p:cNvPr id="19" name="AutoShape 9">
            <a:extLst>
              <a:ext uri="{FF2B5EF4-FFF2-40B4-BE49-F238E27FC236}">
                <a16:creationId xmlns:a16="http://schemas.microsoft.com/office/drawing/2014/main" id="{21327F80-F4BE-054B-4529-23623E9A5BDE}"/>
              </a:ext>
            </a:extLst>
          </p:cNvPr>
          <p:cNvSpPr/>
          <p:nvPr/>
        </p:nvSpPr>
        <p:spPr>
          <a:xfrm>
            <a:off x="0" y="1561022"/>
            <a:ext cx="533400" cy="0"/>
          </a:xfrm>
          <a:prstGeom prst="line">
            <a:avLst/>
          </a:prstGeom>
          <a:ln w="28575" cap="flat">
            <a:solidFill>
              <a:srgbClr val="E10079"/>
            </a:solidFill>
            <a:prstDash val="solid"/>
            <a:headEnd type="none" w="sm" len="sm"/>
            <a:tailEnd type="oval" w="lg" len="lg"/>
          </a:ln>
        </p:spPr>
        <p:txBody>
          <a:bodyPr/>
          <a:lstStyle/>
          <a:p>
            <a:endParaRPr lang="fr-FR"/>
          </a:p>
        </p:txBody>
      </p:sp>
      <p:sp>
        <p:nvSpPr>
          <p:cNvPr id="3" name="TextBox 10">
            <a:extLst>
              <a:ext uri="{FF2B5EF4-FFF2-40B4-BE49-F238E27FC236}">
                <a16:creationId xmlns:a16="http://schemas.microsoft.com/office/drawing/2014/main" id="{984304A4-10A3-D9D6-C630-E87AB115D338}"/>
              </a:ext>
            </a:extLst>
          </p:cNvPr>
          <p:cNvSpPr txBox="1"/>
          <p:nvPr/>
        </p:nvSpPr>
        <p:spPr>
          <a:xfrm>
            <a:off x="762115" y="1257300"/>
            <a:ext cx="9430251" cy="541110"/>
          </a:xfrm>
          <a:prstGeom prst="rect">
            <a:avLst/>
          </a:prstGeom>
        </p:spPr>
        <p:txBody>
          <a:bodyPr lIns="0" tIns="0" rIns="0" bIns="0" rtlCol="0" anchor="t">
            <a:spAutoFit/>
          </a:bodyPr>
          <a:lstStyle/>
          <a:p>
            <a:pPr algn="l">
              <a:lnSpc>
                <a:spcPts val="4479"/>
              </a:lnSpc>
            </a:pPr>
            <a:r>
              <a:rPr lang="en-US" sz="3199" b="1" spc="-79">
                <a:solidFill>
                  <a:srgbClr val="E10079"/>
                </a:solidFill>
                <a:latin typeface="+mj-lt"/>
                <a:ea typeface="Poppins Medium"/>
                <a:cs typeface="Poppins Medium"/>
                <a:sym typeface="Poppins Medium"/>
              </a:rPr>
              <a:t>Publication pour les </a:t>
            </a:r>
            <a:r>
              <a:rPr lang="en-US" sz="3199" b="1" spc="-79" err="1">
                <a:solidFill>
                  <a:srgbClr val="E10079"/>
                </a:solidFill>
                <a:latin typeface="+mj-lt"/>
                <a:ea typeface="Poppins Medium"/>
                <a:cs typeface="Poppins Medium"/>
                <a:sym typeface="Poppins Medium"/>
              </a:rPr>
              <a:t>réseaux</a:t>
            </a:r>
            <a:r>
              <a:rPr lang="en-US" sz="3199" b="1" spc="-79">
                <a:solidFill>
                  <a:srgbClr val="E10079"/>
                </a:solidFill>
                <a:latin typeface="+mj-lt"/>
                <a:ea typeface="Poppins Medium"/>
                <a:cs typeface="Poppins Medium"/>
                <a:sym typeface="Poppins Medium"/>
              </a:rPr>
              <a:t> </a:t>
            </a:r>
            <a:r>
              <a:rPr lang="en-US" sz="3199" b="1" spc="-79" err="1">
                <a:solidFill>
                  <a:srgbClr val="E10079"/>
                </a:solidFill>
                <a:latin typeface="+mj-lt"/>
                <a:ea typeface="Poppins Medium"/>
                <a:cs typeface="Poppins Medium"/>
                <a:sym typeface="Poppins Medium"/>
              </a:rPr>
              <a:t>sociaux</a:t>
            </a:r>
            <a:endParaRPr lang="en-US" sz="3199" b="1" spc="-79">
              <a:solidFill>
                <a:srgbClr val="E10079"/>
              </a:solidFill>
              <a:latin typeface="+mj-lt"/>
              <a:ea typeface="Poppins Medium"/>
              <a:cs typeface="Poppins Medium"/>
              <a:sym typeface="Poppins Medium"/>
            </a:endParaRPr>
          </a:p>
        </p:txBody>
      </p:sp>
      <p:grpSp>
        <p:nvGrpSpPr>
          <p:cNvPr id="2" name="Group 6">
            <a:extLst>
              <a:ext uri="{FF2B5EF4-FFF2-40B4-BE49-F238E27FC236}">
                <a16:creationId xmlns:a16="http://schemas.microsoft.com/office/drawing/2014/main" id="{8E88FDB4-A709-DF48-017B-A99B6F2B2BB3}"/>
              </a:ext>
            </a:extLst>
          </p:cNvPr>
          <p:cNvGrpSpPr/>
          <p:nvPr/>
        </p:nvGrpSpPr>
        <p:grpSpPr>
          <a:xfrm>
            <a:off x="-1" y="0"/>
            <a:ext cx="18288001" cy="687516"/>
            <a:chOff x="0" y="0"/>
            <a:chExt cx="5388944" cy="238895"/>
          </a:xfrm>
        </p:grpSpPr>
        <p:sp>
          <p:nvSpPr>
            <p:cNvPr id="5" name="Freeform 7">
              <a:extLst>
                <a:ext uri="{FF2B5EF4-FFF2-40B4-BE49-F238E27FC236}">
                  <a16:creationId xmlns:a16="http://schemas.microsoft.com/office/drawing/2014/main" id="{26CA384B-5B04-3CC5-A1F8-8CAB47E20354}"/>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6" name="TextBox 8">
              <a:extLst>
                <a:ext uri="{FF2B5EF4-FFF2-40B4-BE49-F238E27FC236}">
                  <a16:creationId xmlns:a16="http://schemas.microsoft.com/office/drawing/2014/main" id="{1B5748F7-84CC-849A-BA35-3B362B435EE7}"/>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7" name="TextBox 16">
            <a:extLst>
              <a:ext uri="{FF2B5EF4-FFF2-40B4-BE49-F238E27FC236}">
                <a16:creationId xmlns:a16="http://schemas.microsoft.com/office/drawing/2014/main" id="{18F6836D-7ED6-2883-C00E-BBE5A86CF38F}"/>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sp>
        <p:nvSpPr>
          <p:cNvPr id="4" name="TextBox 11">
            <a:extLst>
              <a:ext uri="{FF2B5EF4-FFF2-40B4-BE49-F238E27FC236}">
                <a16:creationId xmlns:a16="http://schemas.microsoft.com/office/drawing/2014/main" id="{CAAEB9EF-6040-4A00-A7D4-EB6BF2A53F32}"/>
              </a:ext>
            </a:extLst>
          </p:cNvPr>
          <p:cNvSpPr txBox="1"/>
          <p:nvPr/>
        </p:nvSpPr>
        <p:spPr>
          <a:xfrm>
            <a:off x="17276990" y="9220200"/>
            <a:ext cx="117020"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sym typeface="Poppins"/>
              </a:rPr>
              <a:t>7</a:t>
            </a:r>
            <a:endParaRPr lang="en-US">
              <a:solidFill>
                <a:srgbClr val="E10079"/>
              </a:solidFill>
              <a:ea typeface="Poppins"/>
              <a:cs typeface="Poppi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F9A7A-087A-AB10-9592-DD7FAFBB4155}"/>
            </a:ext>
          </a:extLst>
        </p:cNvPr>
        <p:cNvGrpSpPr/>
        <p:nvPr/>
      </p:nvGrpSpPr>
      <p:grpSpPr>
        <a:xfrm>
          <a:off x="0" y="0"/>
          <a:ext cx="0" cy="0"/>
          <a:chOff x="0" y="0"/>
          <a:chExt cx="0" cy="0"/>
        </a:xfrm>
      </p:grpSpPr>
      <p:sp>
        <p:nvSpPr>
          <p:cNvPr id="10" name="TextBox 10">
            <a:extLst>
              <a:ext uri="{FF2B5EF4-FFF2-40B4-BE49-F238E27FC236}">
                <a16:creationId xmlns:a16="http://schemas.microsoft.com/office/drawing/2014/main" id="{4CB6791F-0753-7112-F42A-694287D6FBF4}"/>
              </a:ext>
            </a:extLst>
          </p:cNvPr>
          <p:cNvSpPr txBox="1"/>
          <p:nvPr/>
        </p:nvSpPr>
        <p:spPr>
          <a:xfrm>
            <a:off x="762115" y="1320649"/>
            <a:ext cx="9430251" cy="541110"/>
          </a:xfrm>
          <a:prstGeom prst="rect">
            <a:avLst/>
          </a:prstGeom>
        </p:spPr>
        <p:txBody>
          <a:bodyPr lIns="0" tIns="0" rIns="0" bIns="0" rtlCol="0" anchor="t">
            <a:spAutoFit/>
          </a:bodyPr>
          <a:lstStyle/>
          <a:p>
            <a:pPr algn="l">
              <a:lnSpc>
                <a:spcPts val="4479"/>
              </a:lnSpc>
            </a:pPr>
            <a:r>
              <a:rPr lang="en-US" sz="3199" b="1" spc="-79">
                <a:solidFill>
                  <a:srgbClr val="E10079"/>
                </a:solidFill>
                <a:latin typeface="+mj-lt"/>
                <a:ea typeface="Poppins Medium"/>
                <a:cs typeface="Poppins Medium"/>
                <a:sym typeface="Poppins Medium"/>
              </a:rPr>
              <a:t>Publication pour les </a:t>
            </a:r>
            <a:r>
              <a:rPr lang="en-US" sz="3199" b="1" spc="-79" err="1">
                <a:solidFill>
                  <a:srgbClr val="E10079"/>
                </a:solidFill>
                <a:latin typeface="+mj-lt"/>
                <a:ea typeface="Poppins Medium"/>
                <a:cs typeface="Poppins Medium"/>
                <a:sym typeface="Poppins Medium"/>
              </a:rPr>
              <a:t>réseaux</a:t>
            </a:r>
            <a:r>
              <a:rPr lang="en-US" sz="3199" b="1" spc="-79">
                <a:solidFill>
                  <a:srgbClr val="E10079"/>
                </a:solidFill>
                <a:latin typeface="+mj-lt"/>
                <a:ea typeface="Poppins Medium"/>
                <a:cs typeface="Poppins Medium"/>
                <a:sym typeface="Poppins Medium"/>
              </a:rPr>
              <a:t> </a:t>
            </a:r>
            <a:r>
              <a:rPr lang="en-US" sz="3199" b="1" spc="-79" err="1">
                <a:solidFill>
                  <a:srgbClr val="E10079"/>
                </a:solidFill>
                <a:latin typeface="+mj-lt"/>
                <a:ea typeface="Poppins Medium"/>
                <a:cs typeface="Poppins Medium"/>
                <a:sym typeface="Poppins Medium"/>
              </a:rPr>
              <a:t>sociaux</a:t>
            </a:r>
            <a:endParaRPr lang="en-US" sz="3199" b="1" spc="-79">
              <a:solidFill>
                <a:srgbClr val="E10079"/>
              </a:solidFill>
              <a:latin typeface="+mj-lt"/>
              <a:ea typeface="Poppins Medium"/>
              <a:cs typeface="Poppins Medium"/>
              <a:sym typeface="Poppins Medium"/>
            </a:endParaRPr>
          </a:p>
        </p:txBody>
      </p:sp>
      <p:sp>
        <p:nvSpPr>
          <p:cNvPr id="11" name="TextBox 11">
            <a:extLst>
              <a:ext uri="{FF2B5EF4-FFF2-40B4-BE49-F238E27FC236}">
                <a16:creationId xmlns:a16="http://schemas.microsoft.com/office/drawing/2014/main" id="{B5AA6C4A-C477-FF27-146B-AB0620CA21E3}"/>
              </a:ext>
            </a:extLst>
          </p:cNvPr>
          <p:cNvSpPr txBox="1"/>
          <p:nvPr/>
        </p:nvSpPr>
        <p:spPr>
          <a:xfrm>
            <a:off x="17276990" y="9401704"/>
            <a:ext cx="117020"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latin typeface="+mj-lt"/>
                <a:ea typeface="Poppins"/>
                <a:cs typeface="Poppins"/>
                <a:sym typeface="Poppins"/>
              </a:rPr>
              <a:t>6</a:t>
            </a:r>
          </a:p>
        </p:txBody>
      </p:sp>
      <p:sp>
        <p:nvSpPr>
          <p:cNvPr id="12" name="Freeform 12" descr="Symbol">
            <a:extLst>
              <a:ext uri="{FF2B5EF4-FFF2-40B4-BE49-F238E27FC236}">
                <a16:creationId xmlns:a16="http://schemas.microsoft.com/office/drawing/2014/main" id="{A3E63BA5-AA45-0567-777F-81258192E5A2}"/>
              </a:ext>
            </a:extLst>
          </p:cNvPr>
          <p:cNvSpPr/>
          <p:nvPr/>
        </p:nvSpPr>
        <p:spPr>
          <a:xfrm>
            <a:off x="16146111" y="1252300"/>
            <a:ext cx="1140497" cy="1140497"/>
          </a:xfrm>
          <a:custGeom>
            <a:avLst/>
            <a:gdLst/>
            <a:ahLst/>
            <a:cxnLst/>
            <a:rect l="l" t="t" r="r" b="b"/>
            <a:pathLst>
              <a:path w="1140497" h="1140497">
                <a:moveTo>
                  <a:pt x="0" y="0"/>
                </a:moveTo>
                <a:lnTo>
                  <a:pt x="1140497" y="0"/>
                </a:lnTo>
                <a:lnTo>
                  <a:pt x="1140497" y="1140497"/>
                </a:lnTo>
                <a:lnTo>
                  <a:pt x="0" y="1140497"/>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latin typeface="+mj-lt"/>
            </a:endParaRPr>
          </a:p>
        </p:txBody>
      </p:sp>
      <p:sp>
        <p:nvSpPr>
          <p:cNvPr id="13" name="TextBox 13">
            <a:extLst>
              <a:ext uri="{FF2B5EF4-FFF2-40B4-BE49-F238E27FC236}">
                <a16:creationId xmlns:a16="http://schemas.microsoft.com/office/drawing/2014/main" id="{2C809430-BF01-B30D-7E8B-7D944FE24AE3}"/>
              </a:ext>
            </a:extLst>
          </p:cNvPr>
          <p:cNvSpPr txBox="1"/>
          <p:nvPr/>
        </p:nvSpPr>
        <p:spPr>
          <a:xfrm>
            <a:off x="762115" y="2042829"/>
            <a:ext cx="7189887" cy="349968"/>
          </a:xfrm>
          <a:prstGeom prst="rect">
            <a:avLst/>
          </a:prstGeom>
        </p:spPr>
        <p:txBody>
          <a:bodyPr lIns="0" tIns="0" rIns="0" bIns="0" rtlCol="0" anchor="t">
            <a:spAutoFit/>
          </a:bodyPr>
          <a:lstStyle/>
          <a:p>
            <a:pPr>
              <a:lnSpc>
                <a:spcPts val="2939"/>
              </a:lnSpc>
              <a:spcBef>
                <a:spcPct val="0"/>
              </a:spcBef>
            </a:pPr>
            <a:r>
              <a:rPr lang="en-US" sz="2050" b="1">
                <a:solidFill>
                  <a:srgbClr val="EA4DA1"/>
                </a:solidFill>
                <a:latin typeface="+mj-lt"/>
                <a:ea typeface="Poppins Semi-Bold"/>
                <a:cs typeface="Poppins Semi-Bold"/>
                <a:sym typeface="Poppins Semi-Bold"/>
              </a:rPr>
              <a:t>POST POUR FACEBOOK (</a:t>
            </a:r>
            <a:r>
              <a:rPr lang="en-US" sz="2100" b="1">
                <a:solidFill>
                  <a:srgbClr val="EA4DA1"/>
                </a:solidFill>
                <a:latin typeface="+mj-lt"/>
                <a:ea typeface="Calibri"/>
                <a:cs typeface="Calibri"/>
                <a:sym typeface="Poppins Semi-Bold"/>
              </a:rPr>
              <a:t>ORIENTÉ PATIENTS ET PROCHES)</a:t>
            </a:r>
            <a:endParaRPr lang="en-US" sz="2050" b="1">
              <a:solidFill>
                <a:srgbClr val="EA4DA1"/>
              </a:solidFill>
              <a:latin typeface="+mj-lt"/>
              <a:ea typeface="Poppins Semi-Bold"/>
              <a:cs typeface="Poppins Semi-Bold"/>
            </a:endParaRPr>
          </a:p>
        </p:txBody>
      </p:sp>
      <p:sp>
        <p:nvSpPr>
          <p:cNvPr id="14" name="TextBox 14">
            <a:extLst>
              <a:ext uri="{FF2B5EF4-FFF2-40B4-BE49-F238E27FC236}">
                <a16:creationId xmlns:a16="http://schemas.microsoft.com/office/drawing/2014/main" id="{AC7E2BDF-531E-1F5D-720C-AECC0F984081}"/>
              </a:ext>
            </a:extLst>
          </p:cNvPr>
          <p:cNvSpPr txBox="1"/>
          <p:nvPr/>
        </p:nvSpPr>
        <p:spPr>
          <a:xfrm>
            <a:off x="762115" y="2938396"/>
            <a:ext cx="16524492" cy="6771084"/>
          </a:xfrm>
          <a:prstGeom prst="rect">
            <a:avLst/>
          </a:prstGeom>
        </p:spPr>
        <p:txBody>
          <a:bodyPr wrap="square" lIns="0" tIns="0" rIns="0" bIns="0" rtlCol="0" anchor="t">
            <a:spAutoFit/>
          </a:bodyPr>
          <a:lstStyle/>
          <a:p>
            <a:pPr algn="just"/>
            <a:r>
              <a:rPr lang="en-US" sz="2000" dirty="0">
                <a:solidFill>
                  <a:srgbClr val="002060"/>
                </a:solidFill>
                <a:ea typeface="+mn-lt"/>
                <a:cs typeface="+mn-lt"/>
              </a:rPr>
              <a:t>[SOINS DE SUPPORT &amp; CANCER] </a:t>
            </a:r>
            <a:r>
              <a:rPr lang="fr-FR" sz="2000" dirty="0"/>
              <a:t>🤝 </a:t>
            </a:r>
            <a:r>
              <a:rPr lang="fr-FR" sz="2000" dirty="0">
                <a:solidFill>
                  <a:srgbClr val="002060"/>
                </a:solidFill>
                <a:ea typeface="+mn-lt"/>
                <a:cs typeface="+mn-lt"/>
              </a:rPr>
              <a:t>Pr</a:t>
            </a:r>
            <a:r>
              <a:rPr lang="fr-FR" sz="2000" dirty="0">
                <a:solidFill>
                  <a:srgbClr val="002060"/>
                </a:solidFill>
              </a:rPr>
              <a:t>endre soin de vous, ce n’est pas seulement soigner la maladie, c’est aussi prendre soin de votre qualité de vie, à chaque étape du parcours, avec des soins de support adaptés ! </a:t>
            </a:r>
            <a:r>
              <a:rPr lang="en-US" sz="2000" dirty="0">
                <a:solidFill>
                  <a:srgbClr val="002060"/>
                </a:solidFill>
                <a:ea typeface="+mn-lt"/>
                <a:cs typeface="+mn-lt"/>
              </a:rPr>
              <a:t>Du diagnostic </a:t>
            </a:r>
            <a:r>
              <a:rPr lang="en-US" sz="2000" dirty="0" err="1">
                <a:solidFill>
                  <a:srgbClr val="002060"/>
                </a:solidFill>
                <a:ea typeface="+mn-lt"/>
                <a:cs typeface="+mn-lt"/>
              </a:rPr>
              <a:t>jusqu'à</a:t>
            </a:r>
            <a:r>
              <a:rPr lang="en-US" sz="2000" dirty="0">
                <a:solidFill>
                  <a:srgbClr val="002060"/>
                </a:solidFill>
                <a:ea typeface="+mn-lt"/>
                <a:cs typeface="+mn-lt"/>
              </a:rPr>
              <a:t> </a:t>
            </a:r>
            <a:r>
              <a:rPr lang="en-US" sz="2000" dirty="0" err="1">
                <a:solidFill>
                  <a:srgbClr val="002060"/>
                </a:solidFill>
                <a:ea typeface="+mn-lt"/>
                <a:cs typeface="+mn-lt"/>
              </a:rPr>
              <a:t>l’après</a:t>
            </a:r>
            <a:r>
              <a:rPr lang="en-US" sz="2000" dirty="0">
                <a:solidFill>
                  <a:srgbClr val="002060"/>
                </a:solidFill>
                <a:ea typeface="+mn-lt"/>
                <a:cs typeface="+mn-lt"/>
              </a:rPr>
              <a:t>-cancer, les </a:t>
            </a:r>
            <a:r>
              <a:rPr lang="en-US" sz="2000" dirty="0" err="1">
                <a:solidFill>
                  <a:srgbClr val="002060"/>
                </a:solidFill>
                <a:ea typeface="+mn-lt"/>
                <a:cs typeface="+mn-lt"/>
              </a:rPr>
              <a:t>soins</a:t>
            </a:r>
            <a:r>
              <a:rPr lang="en-US" sz="2000" dirty="0">
                <a:solidFill>
                  <a:srgbClr val="002060"/>
                </a:solidFill>
                <a:ea typeface="+mn-lt"/>
                <a:cs typeface="+mn-lt"/>
              </a:rPr>
              <a:t> de support vous </a:t>
            </a:r>
            <a:r>
              <a:rPr lang="en-US" sz="2000" dirty="0" err="1">
                <a:solidFill>
                  <a:srgbClr val="002060"/>
                </a:solidFill>
                <a:ea typeface="+mn-lt"/>
                <a:cs typeface="+mn-lt"/>
              </a:rPr>
              <a:t>accompagnent</a:t>
            </a:r>
            <a:r>
              <a:rPr lang="en-US" sz="2000" dirty="0">
                <a:solidFill>
                  <a:srgbClr val="002060"/>
                </a:solidFill>
                <a:ea typeface="+mn-lt"/>
                <a:cs typeface="+mn-lt"/>
              </a:rPr>
              <a:t> tout au long du </a:t>
            </a:r>
            <a:r>
              <a:rPr lang="en-US" sz="2000" dirty="0" err="1">
                <a:solidFill>
                  <a:srgbClr val="002060"/>
                </a:solidFill>
                <a:ea typeface="+mn-lt"/>
                <a:cs typeface="+mn-lt"/>
              </a:rPr>
              <a:t>parcours</a:t>
            </a:r>
            <a:r>
              <a:rPr lang="en-US" sz="2000" dirty="0">
                <a:solidFill>
                  <a:srgbClr val="002060"/>
                </a:solidFill>
                <a:ea typeface="+mn-lt"/>
                <a:cs typeface="+mn-lt"/>
              </a:rPr>
              <a:t> de </a:t>
            </a:r>
            <a:r>
              <a:rPr lang="en-US" sz="2000" dirty="0" err="1">
                <a:solidFill>
                  <a:srgbClr val="002060"/>
                </a:solidFill>
                <a:ea typeface="+mn-lt"/>
                <a:cs typeface="+mn-lt"/>
              </a:rPr>
              <a:t>soins</a:t>
            </a:r>
            <a:r>
              <a:rPr lang="en-US" sz="2000" dirty="0">
                <a:solidFill>
                  <a:srgbClr val="002060"/>
                </a:solidFill>
                <a:ea typeface="+mn-lt"/>
                <a:cs typeface="+mn-lt"/>
              </a:rPr>
              <a:t>, </a:t>
            </a:r>
            <a:r>
              <a:rPr lang="en-US" sz="2000" dirty="0" err="1">
                <a:solidFill>
                  <a:srgbClr val="002060"/>
                </a:solidFill>
                <a:ea typeface="+mn-lt"/>
                <a:cs typeface="+mn-lt"/>
              </a:rPr>
              <a:t>en</a:t>
            </a:r>
            <a:r>
              <a:rPr lang="en-US" sz="2000" dirty="0">
                <a:solidFill>
                  <a:srgbClr val="002060"/>
                </a:solidFill>
                <a:ea typeface="+mn-lt"/>
                <a:cs typeface="+mn-lt"/>
              </a:rPr>
              <a:t> </a:t>
            </a:r>
            <a:r>
              <a:rPr lang="en-US" sz="2000" dirty="0" err="1">
                <a:solidFill>
                  <a:srgbClr val="002060"/>
                </a:solidFill>
                <a:ea typeface="+mn-lt"/>
                <a:cs typeface="+mn-lt"/>
              </a:rPr>
              <a:t>complément</a:t>
            </a:r>
            <a:r>
              <a:rPr lang="en-US" sz="2000" dirty="0">
                <a:solidFill>
                  <a:srgbClr val="002060"/>
                </a:solidFill>
                <a:ea typeface="+mn-lt"/>
                <a:cs typeface="+mn-lt"/>
              </a:rPr>
              <a:t> des </a:t>
            </a:r>
            <a:r>
              <a:rPr lang="en-US" sz="2000" dirty="0" err="1">
                <a:solidFill>
                  <a:srgbClr val="002060"/>
                </a:solidFill>
                <a:ea typeface="+mn-lt"/>
                <a:cs typeface="+mn-lt"/>
              </a:rPr>
              <a:t>traitements</a:t>
            </a:r>
            <a:r>
              <a:rPr lang="en-US" sz="2000" dirty="0">
                <a:solidFill>
                  <a:srgbClr val="002060"/>
                </a:solidFill>
                <a:ea typeface="+mn-lt"/>
                <a:cs typeface="+mn-lt"/>
              </a:rPr>
              <a:t> </a:t>
            </a:r>
            <a:r>
              <a:rPr lang="en-US" sz="2000" dirty="0" err="1">
                <a:solidFill>
                  <a:srgbClr val="002060"/>
                </a:solidFill>
                <a:ea typeface="+mn-lt"/>
                <a:cs typeface="+mn-lt"/>
              </a:rPr>
              <a:t>contre</a:t>
            </a:r>
            <a:r>
              <a:rPr lang="en-US" sz="2000" dirty="0">
                <a:solidFill>
                  <a:srgbClr val="002060"/>
                </a:solidFill>
                <a:ea typeface="+mn-lt"/>
                <a:cs typeface="+mn-lt"/>
              </a:rPr>
              <a:t> le cancer. </a:t>
            </a:r>
            <a:endParaRPr lang="en-US" sz="2000" dirty="0">
              <a:solidFill>
                <a:srgbClr val="002060"/>
              </a:solidFill>
            </a:endParaRPr>
          </a:p>
          <a:p>
            <a:pPr algn="just"/>
            <a:endParaRPr lang="en-US" sz="2000">
              <a:solidFill>
                <a:srgbClr val="002060"/>
              </a:solidFill>
              <a:ea typeface="+mn-lt"/>
              <a:cs typeface="+mn-lt"/>
            </a:endParaRPr>
          </a:p>
          <a:p>
            <a:pPr algn="just"/>
            <a:r>
              <a:rPr lang="en-US" sz="2000" dirty="0">
                <a:solidFill>
                  <a:srgbClr val="002060"/>
                </a:solidFill>
                <a:ea typeface="+mn-lt"/>
                <a:cs typeface="+mn-lt"/>
              </a:rPr>
              <a:t>🎯Leur </a:t>
            </a:r>
            <a:r>
              <a:rPr lang="en-US" sz="2000" dirty="0" err="1">
                <a:solidFill>
                  <a:srgbClr val="002060"/>
                </a:solidFill>
                <a:ea typeface="+mn-lt"/>
                <a:cs typeface="+mn-lt"/>
              </a:rPr>
              <a:t>objectif</a:t>
            </a:r>
            <a:r>
              <a:rPr lang="en-US" sz="2000" dirty="0">
                <a:solidFill>
                  <a:srgbClr val="002060"/>
                </a:solidFill>
                <a:ea typeface="+mn-lt"/>
                <a:cs typeface="+mn-lt"/>
              </a:rPr>
              <a:t> : </a:t>
            </a:r>
            <a:r>
              <a:rPr lang="en-US" sz="2000" dirty="0" err="1">
                <a:solidFill>
                  <a:srgbClr val="002060"/>
                </a:solidFill>
                <a:ea typeface="+mn-lt"/>
                <a:cs typeface="+mn-lt"/>
              </a:rPr>
              <a:t>améliorer</a:t>
            </a:r>
            <a:r>
              <a:rPr lang="en-US" sz="2000" dirty="0">
                <a:solidFill>
                  <a:srgbClr val="002060"/>
                </a:solidFill>
                <a:ea typeface="+mn-lt"/>
                <a:cs typeface="+mn-lt"/>
              </a:rPr>
              <a:t> </a:t>
            </a:r>
            <a:r>
              <a:rPr lang="en-US" sz="2000" dirty="0" err="1">
                <a:solidFill>
                  <a:srgbClr val="002060"/>
                </a:solidFill>
                <a:ea typeface="+mn-lt"/>
                <a:cs typeface="+mn-lt"/>
              </a:rPr>
              <a:t>votre</a:t>
            </a:r>
            <a:r>
              <a:rPr lang="en-US" sz="2000" dirty="0">
                <a:solidFill>
                  <a:srgbClr val="002060"/>
                </a:solidFill>
                <a:ea typeface="+mn-lt"/>
                <a:cs typeface="+mn-lt"/>
              </a:rPr>
              <a:t> </a:t>
            </a:r>
            <a:r>
              <a:rPr lang="en-US" sz="2000" dirty="0" err="1">
                <a:solidFill>
                  <a:srgbClr val="002060"/>
                </a:solidFill>
                <a:ea typeface="+mn-lt"/>
                <a:cs typeface="+mn-lt"/>
              </a:rPr>
              <a:t>qualité</a:t>
            </a:r>
            <a:r>
              <a:rPr lang="en-US" sz="2000" dirty="0">
                <a:solidFill>
                  <a:srgbClr val="002060"/>
                </a:solidFill>
                <a:ea typeface="+mn-lt"/>
                <a:cs typeface="+mn-lt"/>
              </a:rPr>
              <a:t> de vie pendant et après la </a:t>
            </a:r>
            <a:r>
              <a:rPr lang="en-US" sz="2000" dirty="0" err="1">
                <a:solidFill>
                  <a:srgbClr val="002060"/>
                </a:solidFill>
                <a:ea typeface="+mn-lt"/>
                <a:cs typeface="+mn-lt"/>
              </a:rPr>
              <a:t>maladie</a:t>
            </a:r>
            <a:r>
              <a:rPr lang="en-US" sz="2000" dirty="0">
                <a:solidFill>
                  <a:srgbClr val="002060"/>
                </a:solidFill>
                <a:ea typeface="+mn-lt"/>
                <a:cs typeface="+mn-lt"/>
              </a:rPr>
              <a:t>, </a:t>
            </a:r>
            <a:r>
              <a:rPr lang="en-US" sz="2000" dirty="0" err="1">
                <a:solidFill>
                  <a:srgbClr val="002060"/>
                </a:solidFill>
                <a:ea typeface="+mn-lt"/>
                <a:cs typeface="+mn-lt"/>
              </a:rPr>
              <a:t>en</a:t>
            </a:r>
            <a:r>
              <a:rPr lang="en-US" sz="2000" dirty="0">
                <a:solidFill>
                  <a:srgbClr val="002060"/>
                </a:solidFill>
                <a:ea typeface="+mn-lt"/>
                <a:cs typeface="+mn-lt"/>
              </a:rPr>
              <a:t> vous </a:t>
            </a:r>
            <a:r>
              <a:rPr lang="en-US" sz="2000" dirty="0" err="1">
                <a:solidFill>
                  <a:srgbClr val="002060"/>
                </a:solidFill>
                <a:ea typeface="+mn-lt"/>
                <a:cs typeface="+mn-lt"/>
              </a:rPr>
              <a:t>accompagnant</a:t>
            </a:r>
            <a:r>
              <a:rPr lang="en-US" sz="2000" dirty="0">
                <a:solidFill>
                  <a:srgbClr val="002060"/>
                </a:solidFill>
                <a:ea typeface="+mn-lt"/>
                <a:cs typeface="+mn-lt"/>
              </a:rPr>
              <a:t> face aux </a:t>
            </a:r>
            <a:r>
              <a:rPr lang="en-US" sz="2000" dirty="0" err="1">
                <a:solidFill>
                  <a:srgbClr val="002060"/>
                </a:solidFill>
                <a:ea typeface="+mn-lt"/>
                <a:cs typeface="+mn-lt"/>
              </a:rPr>
              <a:t>éventuelles</a:t>
            </a:r>
            <a:r>
              <a:rPr lang="en-US" sz="2000" dirty="0">
                <a:solidFill>
                  <a:srgbClr val="002060"/>
                </a:solidFill>
                <a:ea typeface="+mn-lt"/>
                <a:cs typeface="+mn-lt"/>
              </a:rPr>
              <a:t> </a:t>
            </a:r>
            <a:r>
              <a:rPr lang="en-US" sz="2000" dirty="0" err="1">
                <a:solidFill>
                  <a:srgbClr val="002060"/>
                </a:solidFill>
                <a:ea typeface="+mn-lt"/>
                <a:cs typeface="+mn-lt"/>
              </a:rPr>
              <a:t>conséquences</a:t>
            </a:r>
            <a:r>
              <a:rPr lang="en-US" sz="2000" dirty="0">
                <a:solidFill>
                  <a:srgbClr val="002060"/>
                </a:solidFill>
                <a:ea typeface="+mn-lt"/>
                <a:cs typeface="+mn-lt"/>
              </a:rPr>
              <a:t> physiques, </a:t>
            </a:r>
            <a:r>
              <a:rPr lang="en-US" sz="2000" dirty="0" err="1">
                <a:solidFill>
                  <a:srgbClr val="002060"/>
                </a:solidFill>
                <a:ea typeface="+mn-lt"/>
                <a:cs typeface="+mn-lt"/>
              </a:rPr>
              <a:t>psychologiques</a:t>
            </a:r>
            <a:r>
              <a:rPr lang="en-US" sz="2000" dirty="0">
                <a:solidFill>
                  <a:srgbClr val="002060"/>
                </a:solidFill>
                <a:ea typeface="+mn-lt"/>
                <a:cs typeface="+mn-lt"/>
              </a:rPr>
              <a:t> et </a:t>
            </a:r>
            <a:r>
              <a:rPr lang="en-US" sz="2000" dirty="0" err="1">
                <a:solidFill>
                  <a:srgbClr val="002060"/>
                </a:solidFill>
                <a:ea typeface="+mn-lt"/>
                <a:cs typeface="+mn-lt"/>
              </a:rPr>
              <a:t>sociales</a:t>
            </a:r>
            <a:r>
              <a:rPr lang="en-US" sz="2000" dirty="0">
                <a:solidFill>
                  <a:srgbClr val="002060"/>
                </a:solidFill>
                <a:ea typeface="+mn-lt"/>
                <a:cs typeface="+mn-lt"/>
              </a:rPr>
              <a:t> </a:t>
            </a:r>
            <a:r>
              <a:rPr lang="en-US" sz="2000" dirty="0" err="1">
                <a:solidFill>
                  <a:srgbClr val="002060"/>
                </a:solidFill>
                <a:ea typeface="+mn-lt"/>
                <a:cs typeface="+mn-lt"/>
              </a:rPr>
              <a:t>liées</a:t>
            </a:r>
            <a:r>
              <a:rPr lang="en-US" sz="2000" dirty="0">
                <a:solidFill>
                  <a:srgbClr val="002060"/>
                </a:solidFill>
                <a:ea typeface="+mn-lt"/>
                <a:cs typeface="+mn-lt"/>
              </a:rPr>
              <a:t> au cancer. </a:t>
            </a:r>
            <a:endParaRPr lang="en-US" sz="2000" dirty="0">
              <a:solidFill>
                <a:srgbClr val="002060"/>
              </a:solidFill>
              <a:ea typeface="Calibri"/>
              <a:cs typeface="Calibri"/>
            </a:endParaRPr>
          </a:p>
          <a:p>
            <a:pPr algn="just"/>
            <a:endParaRPr lang="en-US" sz="2000">
              <a:solidFill>
                <a:srgbClr val="002060"/>
              </a:solidFill>
              <a:ea typeface="+mn-lt"/>
              <a:cs typeface="+mn-lt"/>
            </a:endParaRPr>
          </a:p>
          <a:p>
            <a:pPr algn="just"/>
            <a:r>
              <a:rPr lang="fr-FR" sz="2000" dirty="0">
                <a:solidFill>
                  <a:srgbClr val="002060"/>
                </a:solidFill>
              </a:rPr>
              <a:t>📌 Les soins de support regroupent 9 domaines essentiels définis par l’Institut National du Cancer : douleur, nutrition, soutien psychologique, activité physique adaptée, préservation de la fertilité, sexualité, aide sociale et professionnelle, hygiène de vie, et accompagnement des proches et aidants.</a:t>
            </a:r>
            <a:r>
              <a:rPr lang="fr-FR" sz="2000" dirty="0">
                <a:solidFill>
                  <a:srgbClr val="002060"/>
                </a:solidFill>
                <a:ea typeface="+mn-lt"/>
                <a:cs typeface="+mn-lt"/>
              </a:rPr>
              <a:t> Proposés à l’hôpital comme en ville, ils s’adaptent à vos besoins, identifiés ou réévalués par les professionnels de santé qui vous suivent. Si vous n’en avez pas encore bénéficié, parlez-en à votre équipe de soins : elle pourra vous orienter vers les dispositifs les plus adaptés.</a:t>
            </a:r>
            <a:endParaRPr lang="fr-FR">
              <a:ea typeface="Calibri"/>
              <a:cs typeface="Calibri"/>
            </a:endParaRPr>
          </a:p>
          <a:p>
            <a:pPr algn="just"/>
            <a:endParaRPr lang="fr-FR" sz="2000" dirty="0">
              <a:solidFill>
                <a:srgbClr val="002060"/>
              </a:solidFill>
              <a:ea typeface="+mn-lt"/>
              <a:cs typeface="+mn-lt"/>
            </a:endParaRPr>
          </a:p>
          <a:p>
            <a:pPr algn="just"/>
            <a:r>
              <a:rPr lang="fr-FR" sz="2000" dirty="0">
                <a:solidFill>
                  <a:srgbClr val="002060"/>
                </a:solidFill>
                <a:ea typeface="+mn-lt"/>
                <a:cs typeface="+mn-lt"/>
              </a:rPr>
              <a:t>Concrètement, ces soins vous aident à mieux gérer la douleur, à retrouver le plaisir de manger et un bon équilibre nutritionnel, à exprimer vos émotions grâce à au soutien psychologique, ou encore à reprendre une activité physique adaptée pour regagner de l'énergie.</a:t>
            </a:r>
            <a:br>
              <a:rPr lang="fr-FR" sz="2000" dirty="0">
                <a:ea typeface="+mn-lt"/>
                <a:cs typeface="+mn-lt"/>
              </a:rPr>
            </a:br>
            <a:r>
              <a:rPr lang="fr-FR" sz="2000" dirty="0">
                <a:solidFill>
                  <a:srgbClr val="002060"/>
                </a:solidFill>
                <a:ea typeface="+mn-lt"/>
                <a:cs typeface="+mn-lt"/>
              </a:rPr>
              <a:t>Ils vous permettent aussi d’aborder plus sereinement les questions de fertilité ou de sexualité, d’être accompagné dans vos démarches sociales ou professionnelles, de retrouver de bons réflexes d’hygiène de vie, et d’offrir un vrai soutien à vos proches et aidants, eux aussi fragilisés par la maladie.</a:t>
            </a:r>
            <a:endParaRPr lang="en-US">
              <a:ea typeface="Calibri"/>
              <a:cs typeface="Calibri"/>
            </a:endParaRPr>
          </a:p>
          <a:p>
            <a:pPr algn="just"/>
            <a:br>
              <a:rPr lang="en-US" sz="2000" dirty="0"/>
            </a:br>
            <a:r>
              <a:rPr lang="en-US" sz="2000" dirty="0">
                <a:solidFill>
                  <a:srgbClr val="002060"/>
                </a:solidFill>
                <a:ea typeface="+mn-lt"/>
                <a:cs typeface="+mn-lt"/>
              </a:rPr>
              <a:t>👉 </a:t>
            </a:r>
            <a:r>
              <a:rPr lang="fr-FR" sz="2000" dirty="0">
                <a:solidFill>
                  <a:srgbClr val="002060"/>
                </a:solidFill>
              </a:rPr>
              <a:t>Pour plus d’informations sur les soins de support et le Répertoire Régional, rendez-vous sur le site du DSRC </a:t>
            </a:r>
            <a:r>
              <a:rPr lang="fr-FR" sz="2000" dirty="0" err="1">
                <a:solidFill>
                  <a:srgbClr val="002060"/>
                </a:solidFill>
              </a:rPr>
              <a:t>OncoPaca</a:t>
            </a:r>
            <a:r>
              <a:rPr lang="fr-FR" sz="2000" dirty="0">
                <a:solidFill>
                  <a:srgbClr val="002060"/>
                </a:solidFill>
              </a:rPr>
              <a:t>-Corse : </a:t>
            </a:r>
            <a:r>
              <a:rPr lang="fr-FR" sz="2000" dirty="0">
                <a:solidFill>
                  <a:srgbClr val="002060"/>
                </a:solidFill>
                <a:hlinkClick r:id="rId4"/>
              </a:rPr>
              <a:t>https://bit.ly/3Jj1XXV</a:t>
            </a:r>
            <a:r>
              <a:rPr lang="fr-FR" sz="2000" dirty="0">
                <a:solidFill>
                  <a:srgbClr val="002060"/>
                </a:solidFill>
              </a:rPr>
              <a:t> </a:t>
            </a:r>
            <a:endParaRPr lang="fr-FR" sz="2000">
              <a:ea typeface="Calibri"/>
              <a:cs typeface="Calibri"/>
            </a:endParaRPr>
          </a:p>
          <a:p>
            <a:pPr algn="just"/>
            <a:endParaRPr lang="fr-FR" sz="2000" dirty="0">
              <a:solidFill>
                <a:srgbClr val="002060"/>
              </a:solidFill>
              <a:ea typeface="Calibri"/>
              <a:cs typeface="Calibri"/>
            </a:endParaRPr>
          </a:p>
          <a:p>
            <a:pPr algn="just"/>
            <a:r>
              <a:rPr lang="fr-FR" sz="2000" dirty="0">
                <a:solidFill>
                  <a:srgbClr val="002060"/>
                </a:solidFill>
              </a:rPr>
              <a:t>📢 Une campagne régionale d’information, portée par le Dispositif Spécifique Régional du Cancer </a:t>
            </a:r>
            <a:r>
              <a:rPr lang="fr-FR" sz="2000" dirty="0" err="1">
                <a:solidFill>
                  <a:srgbClr val="002060"/>
                </a:solidFill>
              </a:rPr>
              <a:t>OncoPaca</a:t>
            </a:r>
            <a:r>
              <a:rPr lang="fr-FR" sz="2000" dirty="0">
                <a:solidFill>
                  <a:srgbClr val="002060"/>
                </a:solidFill>
              </a:rPr>
              <a:t>-Corse en partenariat avec l’ARS Paca et l’ARS Corse, met à disposition une affiche et un flyer d’information pour mieux faire connaître ces soins et soutiens essentiels.</a:t>
            </a:r>
            <a:endParaRPr lang="en-US" sz="2000" dirty="0">
              <a:solidFill>
                <a:srgbClr val="002060"/>
              </a:solidFill>
              <a:ea typeface="+mn-lt"/>
              <a:cs typeface="+mn-lt"/>
            </a:endParaRPr>
          </a:p>
          <a:p>
            <a:pPr algn="just"/>
            <a:endParaRPr lang="fr-FR" sz="2000">
              <a:solidFill>
                <a:srgbClr val="002060"/>
              </a:solidFill>
            </a:endParaRPr>
          </a:p>
        </p:txBody>
      </p:sp>
      <p:sp>
        <p:nvSpPr>
          <p:cNvPr id="19" name="AutoShape 9">
            <a:extLst>
              <a:ext uri="{FF2B5EF4-FFF2-40B4-BE49-F238E27FC236}">
                <a16:creationId xmlns:a16="http://schemas.microsoft.com/office/drawing/2014/main" id="{49F4BFB5-3B2B-5022-01F9-B3F754C4C9EE}"/>
              </a:ext>
            </a:extLst>
          </p:cNvPr>
          <p:cNvSpPr/>
          <p:nvPr/>
        </p:nvSpPr>
        <p:spPr>
          <a:xfrm>
            <a:off x="0" y="1638300"/>
            <a:ext cx="533400" cy="0"/>
          </a:xfrm>
          <a:prstGeom prst="line">
            <a:avLst/>
          </a:prstGeom>
          <a:ln w="28575" cap="flat">
            <a:solidFill>
              <a:srgbClr val="E10079"/>
            </a:solidFill>
            <a:prstDash val="solid"/>
            <a:headEnd type="none" w="sm" len="sm"/>
            <a:tailEnd type="oval" w="lg" len="lg"/>
          </a:ln>
        </p:spPr>
        <p:txBody>
          <a:bodyPr/>
          <a:lstStyle/>
          <a:p>
            <a:endParaRPr lang="fr-FR">
              <a:latin typeface="+mj-lt"/>
            </a:endParaRPr>
          </a:p>
        </p:txBody>
      </p:sp>
      <p:grpSp>
        <p:nvGrpSpPr>
          <p:cNvPr id="3" name="Group 6">
            <a:extLst>
              <a:ext uri="{FF2B5EF4-FFF2-40B4-BE49-F238E27FC236}">
                <a16:creationId xmlns:a16="http://schemas.microsoft.com/office/drawing/2014/main" id="{19B23A70-8600-A504-9D59-E29DF95DF1AC}"/>
              </a:ext>
            </a:extLst>
          </p:cNvPr>
          <p:cNvGrpSpPr/>
          <p:nvPr/>
        </p:nvGrpSpPr>
        <p:grpSpPr>
          <a:xfrm>
            <a:off x="-1" y="0"/>
            <a:ext cx="18288001" cy="687516"/>
            <a:chOff x="0" y="0"/>
            <a:chExt cx="5388944" cy="238895"/>
          </a:xfrm>
        </p:grpSpPr>
        <p:sp>
          <p:nvSpPr>
            <p:cNvPr id="4" name="Freeform 7">
              <a:extLst>
                <a:ext uri="{FF2B5EF4-FFF2-40B4-BE49-F238E27FC236}">
                  <a16:creationId xmlns:a16="http://schemas.microsoft.com/office/drawing/2014/main" id="{F88FB696-48BF-FC4F-DDDE-0AD997D988CA}"/>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5" name="TextBox 8">
              <a:extLst>
                <a:ext uri="{FF2B5EF4-FFF2-40B4-BE49-F238E27FC236}">
                  <a16:creationId xmlns:a16="http://schemas.microsoft.com/office/drawing/2014/main" id="{959F413B-B260-B9F1-EFEB-A6D1EA2176EE}"/>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6" name="TextBox 16">
            <a:extLst>
              <a:ext uri="{FF2B5EF4-FFF2-40B4-BE49-F238E27FC236}">
                <a16:creationId xmlns:a16="http://schemas.microsoft.com/office/drawing/2014/main" id="{12DCB8CF-C336-8802-8008-FFADAD467689}"/>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spTree>
    <p:extLst>
      <p:ext uri="{BB962C8B-B14F-4D97-AF65-F5344CB8AC3E}">
        <p14:creationId xmlns:p14="http://schemas.microsoft.com/office/powerpoint/2010/main" val="3666395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0"/>
          <p:cNvSpPr txBox="1"/>
          <p:nvPr/>
        </p:nvSpPr>
        <p:spPr>
          <a:xfrm>
            <a:off x="762115" y="1224280"/>
            <a:ext cx="9430251" cy="541110"/>
          </a:xfrm>
          <a:prstGeom prst="rect">
            <a:avLst/>
          </a:prstGeom>
        </p:spPr>
        <p:txBody>
          <a:bodyPr lIns="0" tIns="0" rIns="0" bIns="0" rtlCol="0" anchor="t">
            <a:spAutoFit/>
          </a:bodyPr>
          <a:lstStyle/>
          <a:p>
            <a:pPr algn="l">
              <a:lnSpc>
                <a:spcPts val="4479"/>
              </a:lnSpc>
            </a:pPr>
            <a:r>
              <a:rPr lang="en-US" sz="3199" b="1" spc="-79" err="1">
                <a:solidFill>
                  <a:srgbClr val="E10079"/>
                </a:solidFill>
                <a:ea typeface="Poppins Medium"/>
                <a:cs typeface="Poppins Medium"/>
                <a:sym typeface="Poppins Medium"/>
              </a:rPr>
              <a:t>Visuels</a:t>
            </a:r>
            <a:r>
              <a:rPr lang="en-US" sz="3199" b="1" spc="-79">
                <a:solidFill>
                  <a:srgbClr val="E10079"/>
                </a:solidFill>
                <a:ea typeface="Poppins Medium"/>
                <a:cs typeface="Poppins Medium"/>
                <a:sym typeface="Poppins Medium"/>
              </a:rPr>
              <a:t> pour réseaux </a:t>
            </a:r>
            <a:r>
              <a:rPr lang="en-US" sz="3199" b="1" spc="-79" err="1">
                <a:solidFill>
                  <a:srgbClr val="E10079"/>
                </a:solidFill>
                <a:ea typeface="Poppins Medium"/>
                <a:cs typeface="Poppins Medium"/>
                <a:sym typeface="Poppins Medium"/>
              </a:rPr>
              <a:t>sociaux</a:t>
            </a:r>
            <a:endParaRPr lang="en-US" sz="3199" b="1" spc="-79">
              <a:solidFill>
                <a:srgbClr val="E10079"/>
              </a:solidFill>
              <a:ea typeface="Poppins Medium"/>
              <a:cs typeface="Poppins Medium"/>
              <a:sym typeface="Poppins Medium"/>
            </a:endParaRPr>
          </a:p>
        </p:txBody>
      </p:sp>
      <p:sp>
        <p:nvSpPr>
          <p:cNvPr id="11" name="TextBox 11"/>
          <p:cNvSpPr txBox="1"/>
          <p:nvPr/>
        </p:nvSpPr>
        <p:spPr>
          <a:xfrm>
            <a:off x="17286608" y="9220200"/>
            <a:ext cx="97783" cy="252698"/>
          </a:xfrm>
          <a:prstGeom prst="rect">
            <a:avLst/>
          </a:prstGeom>
        </p:spPr>
        <p:txBody>
          <a:bodyPr wrap="none" lIns="0" tIns="0" rIns="0" bIns="0" rtlCol="0" anchor="t">
            <a:spAutoFit/>
          </a:bodyPr>
          <a:lstStyle/>
          <a:p>
            <a:pPr algn="ctr">
              <a:lnSpc>
                <a:spcPts val="2099"/>
              </a:lnSpc>
              <a:spcBef>
                <a:spcPct val="0"/>
              </a:spcBef>
            </a:pPr>
            <a:r>
              <a:rPr lang="en-US" sz="1499">
                <a:solidFill>
                  <a:srgbClr val="E10079"/>
                </a:solidFill>
                <a:ea typeface="Poppins"/>
                <a:cs typeface="Poppins"/>
                <a:sym typeface="Poppins"/>
              </a:rPr>
              <a:t>8</a:t>
            </a:r>
          </a:p>
        </p:txBody>
      </p:sp>
      <p:sp>
        <p:nvSpPr>
          <p:cNvPr id="16" name="AutoShape 9">
            <a:extLst>
              <a:ext uri="{FF2B5EF4-FFF2-40B4-BE49-F238E27FC236}">
                <a16:creationId xmlns:a16="http://schemas.microsoft.com/office/drawing/2014/main" id="{6807DF09-051B-F605-060D-8FD17EFC3D49}"/>
              </a:ext>
            </a:extLst>
          </p:cNvPr>
          <p:cNvSpPr/>
          <p:nvPr/>
        </p:nvSpPr>
        <p:spPr>
          <a:xfrm>
            <a:off x="0" y="1557655"/>
            <a:ext cx="533400" cy="0"/>
          </a:xfrm>
          <a:prstGeom prst="line">
            <a:avLst/>
          </a:prstGeom>
          <a:ln w="28575" cap="flat">
            <a:solidFill>
              <a:srgbClr val="E10079"/>
            </a:solidFill>
            <a:prstDash val="solid"/>
            <a:headEnd type="none" w="sm" len="sm"/>
            <a:tailEnd type="oval" w="lg" len="lg"/>
          </a:ln>
        </p:spPr>
        <p:txBody>
          <a:bodyPr/>
          <a:lstStyle/>
          <a:p>
            <a:endParaRPr lang="fr-FR"/>
          </a:p>
        </p:txBody>
      </p:sp>
      <p:sp>
        <p:nvSpPr>
          <p:cNvPr id="21" name="Rectangle 8">
            <a:extLst>
              <a:ext uri="{FF2B5EF4-FFF2-40B4-BE49-F238E27FC236}">
                <a16:creationId xmlns:a16="http://schemas.microsoft.com/office/drawing/2014/main" id="{BFC5371C-7089-89B6-132E-E43F6BA2ABC3}"/>
              </a:ext>
            </a:extLst>
          </p:cNvPr>
          <p:cNvSpPr>
            <a:spLocks noChangeArrowheads="1"/>
          </p:cNvSpPr>
          <p:nvPr/>
        </p:nvSpPr>
        <p:spPr bwMode="auto">
          <a:xfrm>
            <a:off x="762115" y="2411028"/>
            <a:ext cx="8526642" cy="70788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300" b="1" i="0" u="sng" strike="noStrike" cap="none" normalizeH="0" baseline="0">
                <a:ln>
                  <a:noFill/>
                </a:ln>
                <a:solidFill>
                  <a:srgbClr val="EA4DA1"/>
                </a:solidFill>
                <a:effectLst/>
                <a:cs typeface="Poppins"/>
              </a:rPr>
              <a:t>1) LinkedIn – 1 publication destinée aux </a:t>
            </a:r>
            <a:r>
              <a:rPr lang="fr-FR" altLang="fr-FR" sz="2300" b="1" u="sng">
                <a:solidFill>
                  <a:srgbClr val="EA4DA1"/>
                </a:solidFill>
                <a:cs typeface="Poppins"/>
              </a:rPr>
              <a:t>p</a:t>
            </a:r>
            <a:r>
              <a:rPr kumimoji="0" lang="fr-FR" altLang="fr-FR" sz="2300" b="1" i="0" u="sng" strike="noStrike" cap="none" normalizeH="0" baseline="0">
                <a:ln>
                  <a:noFill/>
                </a:ln>
                <a:solidFill>
                  <a:srgbClr val="EA4DA1"/>
                </a:solidFill>
                <a:effectLst/>
                <a:cs typeface="Poppins"/>
              </a:rPr>
              <a:t>rofessionnels de santé</a:t>
            </a:r>
            <a:endParaRPr lang="fr-FR" altLang="fr-FR" sz="2300" b="1" i="0" u="none" strike="noStrike" cap="none" normalizeH="0" baseline="0">
              <a:ln>
                <a:noFill/>
              </a:ln>
              <a:solidFill>
                <a:srgbClr val="EA4DA1"/>
              </a:solidFill>
              <a:effectLst/>
              <a:ea typeface="Calibri"/>
              <a:cs typeface="Poppins"/>
            </a:endParaRPr>
          </a:p>
          <a:p>
            <a:pPr marL="342900" marR="0" lvl="0" indent="-34290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fr-FR" sz="2300" b="1" i="0" u="none" strike="noStrike" cap="none" normalizeH="0" baseline="0">
                <a:ln>
                  <a:noFill/>
                </a:ln>
                <a:solidFill>
                  <a:srgbClr val="002060"/>
                </a:solidFill>
                <a:effectLst/>
                <a:cs typeface="Poppins"/>
              </a:rPr>
              <a:t>Format : </a:t>
            </a:r>
            <a:r>
              <a:rPr kumimoji="0" lang="fr-FR" altLang="fr-FR" sz="2300" i="0" u="none" strike="noStrike" cap="none" normalizeH="0" baseline="0">
                <a:ln>
                  <a:noFill/>
                </a:ln>
                <a:solidFill>
                  <a:srgbClr val="002060"/>
                </a:solidFill>
                <a:effectLst/>
                <a:cs typeface="Poppins"/>
              </a:rPr>
              <a:t>Document PDF (</a:t>
            </a:r>
            <a:r>
              <a:rPr lang="fr-FR" altLang="fr-FR" sz="2300">
                <a:solidFill>
                  <a:srgbClr val="002060"/>
                </a:solidFill>
                <a:cs typeface="Poppins"/>
              </a:rPr>
              <a:t>Carrousel</a:t>
            </a:r>
            <a:r>
              <a:rPr kumimoji="0" lang="fr-FR" altLang="fr-FR" sz="2300" i="0" u="none" strike="noStrike" cap="none" normalizeH="0" baseline="0">
                <a:ln>
                  <a:noFill/>
                </a:ln>
                <a:solidFill>
                  <a:srgbClr val="002060"/>
                </a:solidFill>
                <a:effectLst/>
                <a:cs typeface="Poppins"/>
              </a:rPr>
              <a:t> LinkedIn)</a:t>
            </a:r>
            <a:endParaRPr lang="fr-FR" altLang="fr-FR" sz="2300" i="0" u="none" strike="noStrike" cap="none" normalizeH="0" baseline="0">
              <a:ln>
                <a:noFill/>
              </a:ln>
              <a:solidFill>
                <a:srgbClr val="002060"/>
              </a:solidFill>
              <a:effectLst/>
              <a:cs typeface="Poppins"/>
            </a:endParaRPr>
          </a:p>
          <a:p>
            <a:pPr marL="342900" marR="0" lvl="0" indent="-34290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fr-FR" sz="2300" b="1" i="0" u="none" strike="noStrike" cap="none" normalizeH="0" baseline="0">
                <a:ln>
                  <a:noFill/>
                </a:ln>
                <a:solidFill>
                  <a:srgbClr val="002060"/>
                </a:solidFill>
                <a:effectLst/>
                <a:cs typeface="Poppins" panose="00000500000000000000" pitchFamily="2" charset="0"/>
              </a:rPr>
              <a:t>Instructions :</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300" i="0" u="none" strike="noStrike" cap="none" normalizeH="0" baseline="0">
                <a:ln>
                  <a:noFill/>
                </a:ln>
                <a:solidFill>
                  <a:srgbClr val="002060"/>
                </a:solidFill>
                <a:effectLst/>
                <a:cs typeface="Poppins" panose="00000500000000000000" pitchFamily="2" charset="0"/>
              </a:rPr>
              <a:t>Lors de la publication du post, cliquer sur "Ajouter un document".</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300" i="0" u="none" strike="noStrike" cap="none" normalizeH="0" baseline="0">
                <a:ln>
                  <a:noFill/>
                </a:ln>
                <a:solidFill>
                  <a:srgbClr val="002060"/>
                </a:solidFill>
                <a:effectLst/>
                <a:cs typeface="Poppins" panose="00000500000000000000" pitchFamily="2" charset="0"/>
              </a:rPr>
              <a:t>Sélectionner et importer le fichier PDF fourni.</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300" i="0" u="none" strike="noStrike" cap="none" normalizeH="0" baseline="0">
                <a:ln>
                  <a:noFill/>
                </a:ln>
                <a:solidFill>
                  <a:srgbClr val="002060"/>
                </a:solidFill>
                <a:effectLst/>
                <a:cs typeface="Poppins" panose="00000500000000000000" pitchFamily="2" charset="0"/>
              </a:rPr>
              <a:t>LinkedIn affichera automatiquement chaque page sous forme de carrousel interactif.</a:t>
            </a:r>
          </a:p>
          <a:p>
            <a:pPr marL="800100" lvl="1" indent="-342900" algn="just" eaLnBrk="0" fontAlgn="base" hangingPunct="0">
              <a:spcBef>
                <a:spcPct val="0"/>
              </a:spcBef>
              <a:spcAft>
                <a:spcPct val="0"/>
              </a:spcAft>
              <a:buFont typeface="Courier New" panose="02070309020205020404" pitchFamily="49" charset="0"/>
              <a:buChar char="o"/>
            </a:pPr>
            <a:r>
              <a:rPr kumimoji="0" lang="fr-FR" altLang="fr-FR" sz="2300" i="0" u="none" strike="noStrike" cap="none" normalizeH="0" baseline="0">
                <a:ln>
                  <a:noFill/>
                </a:ln>
                <a:solidFill>
                  <a:srgbClr val="002060"/>
                </a:solidFill>
                <a:effectLst/>
                <a:cs typeface="Poppins" panose="00000500000000000000" pitchFamily="2" charset="0"/>
              </a:rPr>
              <a:t>Utiliser le texte d’accompagnement fourni dans le kit de communication et publier</a:t>
            </a:r>
          </a:p>
          <a:p>
            <a:pPr lvl="1" algn="just" eaLnBrk="0" fontAlgn="base" hangingPunct="0">
              <a:spcBef>
                <a:spcPct val="0"/>
              </a:spcBef>
              <a:spcAft>
                <a:spcPct val="0"/>
              </a:spcAft>
            </a:pPr>
            <a:endParaRPr kumimoji="0" lang="fr-FR" altLang="fr-FR" sz="2300" b="1" i="0" u="none" strike="noStrike" cap="none" normalizeH="0" baseline="0">
              <a:ln>
                <a:noFill/>
              </a:ln>
              <a:solidFill>
                <a:srgbClr val="002060"/>
              </a:solidFill>
              <a:effectLst/>
              <a:cs typeface="Poppins" panose="00000500000000000000" pitchFamily="2"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2300" b="1" i="0" u="sng" strike="noStrike" cap="none" normalizeH="0" baseline="0">
                <a:ln>
                  <a:noFill/>
                </a:ln>
                <a:solidFill>
                  <a:srgbClr val="EA4DA1"/>
                </a:solidFill>
                <a:effectLst/>
                <a:cs typeface="Poppins" panose="00000500000000000000" pitchFamily="2" charset="0"/>
              </a:rPr>
              <a:t>2) Facebook – 1 publication destinée aux patients, proches et aidants</a:t>
            </a:r>
            <a:endParaRPr kumimoji="0" lang="fr-FR" altLang="fr-FR" sz="2300" b="0" i="0" u="sng" strike="noStrike" cap="none" normalizeH="0" baseline="0">
              <a:ln>
                <a:noFill/>
              </a:ln>
              <a:solidFill>
                <a:srgbClr val="EA4DA1"/>
              </a:solidFill>
              <a:effectLst/>
              <a:cs typeface="Poppins" panose="00000500000000000000" pitchFamily="2" charset="0"/>
            </a:endParaRPr>
          </a:p>
          <a:p>
            <a:pPr marL="285750" indent="-285750" algn="just" eaLnBrk="0" fontAlgn="base" hangingPunct="0">
              <a:spcBef>
                <a:spcPct val="0"/>
              </a:spcBef>
              <a:spcAft>
                <a:spcPct val="0"/>
              </a:spcAft>
              <a:buFont typeface="Arial" panose="020B0604020202020204" pitchFamily="34" charset="0"/>
              <a:buChar char="•"/>
            </a:pPr>
            <a:r>
              <a:rPr kumimoji="0" lang="fr-FR" altLang="fr-FR" sz="2300" b="1" i="0" u="none" strike="noStrike" cap="none" normalizeH="0" baseline="0">
                <a:ln>
                  <a:noFill/>
                </a:ln>
                <a:solidFill>
                  <a:srgbClr val="002060"/>
                </a:solidFill>
                <a:effectLst/>
                <a:cs typeface="Poppins" panose="00000500000000000000" pitchFamily="2" charset="0"/>
              </a:rPr>
              <a:t>Format : </a:t>
            </a:r>
            <a:r>
              <a:rPr kumimoji="0" lang="fr-FR" altLang="fr-FR" sz="2300" i="0" u="none" strike="noStrike" cap="none" normalizeH="0" baseline="0">
                <a:ln>
                  <a:noFill/>
                </a:ln>
                <a:solidFill>
                  <a:srgbClr val="002060"/>
                </a:solidFill>
                <a:effectLst/>
                <a:cs typeface="Poppins" panose="00000500000000000000" pitchFamily="2" charset="0"/>
              </a:rPr>
              <a:t>Série de 6 visuels PNG au format carré (1080 x 1080 px)</a:t>
            </a:r>
          </a:p>
          <a:p>
            <a:pPr marL="342900" marR="0" lvl="0" indent="-342900" algn="just"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fr-FR" altLang="fr-FR" sz="2300" b="1" i="0" u="none" strike="noStrike" cap="none" normalizeH="0" baseline="0">
                <a:ln>
                  <a:noFill/>
                </a:ln>
                <a:solidFill>
                  <a:srgbClr val="002060"/>
                </a:solidFill>
                <a:effectLst/>
                <a:cs typeface="Poppins" panose="00000500000000000000" pitchFamily="2" charset="0"/>
              </a:rPr>
              <a:t>Instructions :</a:t>
            </a:r>
            <a:endParaRPr kumimoji="0" lang="fr-FR" altLang="fr-FR" sz="2300" b="0" i="0" u="none" strike="noStrike" cap="none" normalizeH="0" baseline="0">
              <a:ln>
                <a:noFill/>
              </a:ln>
              <a:solidFill>
                <a:srgbClr val="002060"/>
              </a:solidFill>
              <a:effectLst/>
              <a:cs typeface="Poppins" panose="00000500000000000000" pitchFamily="2" charset="0"/>
            </a:endParaRPr>
          </a:p>
          <a:p>
            <a:pPr marL="800100" marR="0" lvl="1" indent="-34290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pPr>
            <a:r>
              <a:rPr kumimoji="0" lang="fr-FR" altLang="fr-FR" sz="2300" i="0" u="none" strike="noStrike" cap="none" normalizeH="0" baseline="0">
                <a:ln>
                  <a:noFill/>
                </a:ln>
                <a:solidFill>
                  <a:srgbClr val="002060"/>
                </a:solidFill>
                <a:effectLst/>
                <a:cs typeface="Poppins" panose="00000500000000000000" pitchFamily="2" charset="0"/>
              </a:rPr>
              <a:t>Noms des fichiers PNG numérotés</a:t>
            </a:r>
            <a:r>
              <a:rPr lang="fr-FR" altLang="fr-FR" sz="2300">
                <a:solidFill>
                  <a:srgbClr val="002060"/>
                </a:solidFill>
                <a:cs typeface="Poppins" panose="00000500000000000000" pitchFamily="2" charset="0"/>
              </a:rPr>
              <a:t> de 1 à 6</a:t>
            </a:r>
            <a:r>
              <a:rPr kumimoji="0" lang="fr-FR" altLang="fr-FR" sz="2300" i="0" u="none" strike="noStrike" cap="none" normalizeH="0" baseline="0">
                <a:ln>
                  <a:noFill/>
                </a:ln>
                <a:solidFill>
                  <a:srgbClr val="002060"/>
                </a:solidFill>
                <a:effectLst/>
                <a:cs typeface="Poppins" panose="00000500000000000000" pitchFamily="2" charset="0"/>
              </a:rPr>
              <a:t> pour éviter une réorganisation par Facebook</a:t>
            </a:r>
          </a:p>
          <a:p>
            <a:pPr marL="800100" marR="0" lvl="1" indent="-34290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pPr>
            <a:r>
              <a:rPr kumimoji="0" lang="fr-FR" altLang="fr-FR" sz="2300" i="0" u="none" strike="noStrike" cap="none" normalizeH="0" baseline="0">
                <a:ln>
                  <a:noFill/>
                </a:ln>
                <a:solidFill>
                  <a:srgbClr val="002060"/>
                </a:solidFill>
                <a:effectLst/>
                <a:cs typeface="Poppins" panose="00000500000000000000" pitchFamily="2" charset="0"/>
              </a:rPr>
              <a:t>Ajouter les visuels un par un dans l’ordre lors de la publication</a:t>
            </a:r>
          </a:p>
          <a:p>
            <a:pPr marL="800100" marR="0" lvl="1" indent="-342900" algn="just" defTabSz="914400" rtl="0" eaLnBrk="0" fontAlgn="base" latinLnBrk="0" hangingPunct="0">
              <a:lnSpc>
                <a:spcPct val="100000"/>
              </a:lnSpc>
              <a:spcBef>
                <a:spcPct val="0"/>
              </a:spcBef>
              <a:spcAft>
                <a:spcPct val="0"/>
              </a:spcAft>
              <a:buClrTx/>
              <a:buSzTx/>
              <a:buFont typeface="Courier New" panose="02070309020205020404" pitchFamily="49" charset="0"/>
              <a:buChar char="o"/>
              <a:tabLst/>
            </a:pPr>
            <a:r>
              <a:rPr kumimoji="0" lang="fr-FR" altLang="fr-FR" sz="2300" i="0" u="none" strike="noStrike" cap="none" normalizeH="0" baseline="0">
                <a:ln>
                  <a:noFill/>
                </a:ln>
                <a:solidFill>
                  <a:srgbClr val="002060"/>
                </a:solidFill>
                <a:effectLst/>
                <a:cs typeface="Poppins" panose="00000500000000000000" pitchFamily="2" charset="0"/>
              </a:rPr>
              <a:t>Utiliser le texte d’accompagnement fourni dans le kit de communication et publier.</a:t>
            </a:r>
            <a:endParaRPr lang="fr-FR" altLang="fr-FR" sz="2300" i="0" strike="noStrike" cap="none" normalizeH="0" baseline="0">
              <a:ln>
                <a:noFill/>
              </a:ln>
              <a:solidFill>
                <a:srgbClr val="002060"/>
              </a:solidFill>
              <a:effectLst/>
              <a:ea typeface="Calibri"/>
              <a:cs typeface="Poppins" panose="00000500000000000000" pitchFamily="2" charset="0"/>
            </a:endParaRPr>
          </a:p>
          <a:p>
            <a:pPr marR="0" lvl="1" algn="just" defTabSz="914400" rtl="0" eaLnBrk="0" fontAlgn="base" latinLnBrk="0" hangingPunct="0">
              <a:lnSpc>
                <a:spcPct val="100000"/>
              </a:lnSpc>
              <a:spcBef>
                <a:spcPct val="0"/>
              </a:spcBef>
              <a:spcAft>
                <a:spcPct val="0"/>
              </a:spcAft>
              <a:buClrTx/>
              <a:buSzTx/>
              <a:tabLst/>
            </a:pPr>
            <a:endParaRPr kumimoji="0" lang="fr-FR" altLang="fr-FR" sz="2300" b="0" i="0" u="none" strike="noStrike" cap="none" normalizeH="0" baseline="0">
              <a:ln>
                <a:noFill/>
              </a:ln>
              <a:solidFill>
                <a:srgbClr val="002060"/>
              </a:solidFill>
              <a:effectLst/>
              <a:cs typeface="Poppins" panose="00000500000000000000" pitchFamily="2" charset="0"/>
            </a:endParaRPr>
          </a:p>
        </p:txBody>
      </p:sp>
      <p:grpSp>
        <p:nvGrpSpPr>
          <p:cNvPr id="2" name="Group 6">
            <a:extLst>
              <a:ext uri="{FF2B5EF4-FFF2-40B4-BE49-F238E27FC236}">
                <a16:creationId xmlns:a16="http://schemas.microsoft.com/office/drawing/2014/main" id="{BC5B59DD-66A9-9482-6227-4AEA8EDF0693}"/>
              </a:ext>
            </a:extLst>
          </p:cNvPr>
          <p:cNvGrpSpPr/>
          <p:nvPr/>
        </p:nvGrpSpPr>
        <p:grpSpPr>
          <a:xfrm>
            <a:off x="-1" y="0"/>
            <a:ext cx="18288001" cy="687516"/>
            <a:chOff x="0" y="0"/>
            <a:chExt cx="5388944" cy="238895"/>
          </a:xfrm>
        </p:grpSpPr>
        <p:sp>
          <p:nvSpPr>
            <p:cNvPr id="6" name="Freeform 7">
              <a:extLst>
                <a:ext uri="{FF2B5EF4-FFF2-40B4-BE49-F238E27FC236}">
                  <a16:creationId xmlns:a16="http://schemas.microsoft.com/office/drawing/2014/main" id="{E3B9C3C9-D6BB-946E-5834-6445D147B988}"/>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7" name="TextBox 8">
              <a:extLst>
                <a:ext uri="{FF2B5EF4-FFF2-40B4-BE49-F238E27FC236}">
                  <a16:creationId xmlns:a16="http://schemas.microsoft.com/office/drawing/2014/main" id="{24DB1C68-283B-0FAA-F8C7-133E3F405A14}"/>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8" name="TextBox 16">
            <a:extLst>
              <a:ext uri="{FF2B5EF4-FFF2-40B4-BE49-F238E27FC236}">
                <a16:creationId xmlns:a16="http://schemas.microsoft.com/office/drawing/2014/main" id="{67D09755-9C0A-0067-B805-C3A9BAE27C73}"/>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sp>
        <p:nvSpPr>
          <p:cNvPr id="5" name="Rectangle 4">
            <a:extLst>
              <a:ext uri="{FF2B5EF4-FFF2-40B4-BE49-F238E27FC236}">
                <a16:creationId xmlns:a16="http://schemas.microsoft.com/office/drawing/2014/main" id="{15E8670D-B5C5-1446-C6CD-1CB8D3BA7387}"/>
              </a:ext>
            </a:extLst>
          </p:cNvPr>
          <p:cNvSpPr/>
          <p:nvPr/>
        </p:nvSpPr>
        <p:spPr>
          <a:xfrm>
            <a:off x="10192366" y="687516"/>
            <a:ext cx="8095634" cy="9609601"/>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a:extLst>
              <a:ext uri="{FF2B5EF4-FFF2-40B4-BE49-F238E27FC236}">
                <a16:creationId xmlns:a16="http://schemas.microsoft.com/office/drawing/2014/main" id="{7CC6D11B-2165-535E-0E09-FFFDFB48E7EC}"/>
              </a:ext>
            </a:extLst>
          </p:cNvPr>
          <p:cNvSpPr txBox="1"/>
          <p:nvPr/>
        </p:nvSpPr>
        <p:spPr>
          <a:xfrm>
            <a:off x="11316830" y="2830048"/>
            <a:ext cx="6067561" cy="5324535"/>
          </a:xfrm>
          <a:prstGeom prst="rect">
            <a:avLst/>
          </a:prstGeom>
          <a:noFill/>
        </p:spPr>
        <p:txBody>
          <a:bodyPr wrap="square">
            <a:spAutoFit/>
          </a:bodyPr>
          <a:lstStyle/>
          <a:p>
            <a:pPr algn="ctr" eaLnBrk="0" fontAlgn="base" hangingPunct="0">
              <a:spcBef>
                <a:spcPct val="0"/>
              </a:spcBef>
              <a:spcAft>
                <a:spcPct val="0"/>
              </a:spcAft>
            </a:pPr>
            <a:r>
              <a:rPr lang="fr-FR" sz="4000"/>
              <a:t>🗂️</a:t>
            </a:r>
            <a:endParaRPr kumimoji="0" lang="fr-FR" altLang="fr-FR" sz="4000" b="1" i="0" u="none" strike="noStrike" cap="none" normalizeH="0" baseline="0">
              <a:ln>
                <a:noFill/>
              </a:ln>
              <a:solidFill>
                <a:srgbClr val="002060"/>
              </a:solidFill>
              <a:effectLst/>
              <a:cs typeface="Poppins"/>
            </a:endParaRPr>
          </a:p>
          <a:p>
            <a:pPr algn="ctr" eaLnBrk="0" fontAlgn="base" hangingPunct="0">
              <a:spcBef>
                <a:spcPct val="0"/>
              </a:spcBef>
              <a:spcAft>
                <a:spcPct val="0"/>
              </a:spcAft>
            </a:pPr>
            <a:r>
              <a:rPr kumimoji="0" lang="fr-FR" altLang="fr-FR" sz="3000" b="1" i="0" u="none" strike="noStrike" cap="none" normalizeH="0" baseline="0">
                <a:ln>
                  <a:noFill/>
                </a:ln>
                <a:solidFill>
                  <a:srgbClr val="002060"/>
                </a:solidFill>
                <a:effectLst/>
                <a:cs typeface="Poppins"/>
              </a:rPr>
              <a:t>Les visuels correspondants se trouvent dans le dossier téléchargé.</a:t>
            </a:r>
          </a:p>
          <a:p>
            <a:pPr algn="ctr" eaLnBrk="0" fontAlgn="base" hangingPunct="0">
              <a:spcBef>
                <a:spcPct val="0"/>
              </a:spcBef>
              <a:spcAft>
                <a:spcPct val="0"/>
              </a:spcAft>
            </a:pPr>
            <a:r>
              <a:rPr kumimoji="0" lang="fr-FR" altLang="fr-FR" sz="3000" b="1" i="0" u="none" strike="noStrike" cap="none" normalizeH="0" baseline="0">
                <a:ln>
                  <a:noFill/>
                </a:ln>
                <a:solidFill>
                  <a:srgbClr val="002060"/>
                </a:solidFill>
                <a:effectLst/>
                <a:cs typeface="Poppins"/>
              </a:rPr>
              <a:t>Utilisez les textes d’accompagnement fournis dans le kit pour chaque réseau social.</a:t>
            </a:r>
            <a:endParaRPr lang="fr-FR" altLang="fr-FR" sz="3000">
              <a:solidFill>
                <a:srgbClr val="002060"/>
              </a:solidFill>
              <a:cs typeface="Poppins" panose="000005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3000" b="0" i="0" u="none" strike="noStrike" cap="none" normalizeH="0" baseline="0">
              <a:ln>
                <a:noFill/>
              </a:ln>
              <a:solidFill>
                <a:srgbClr val="002060"/>
              </a:solidFill>
              <a:effectLst/>
              <a:cs typeface="Poppins" panose="00000500000000000000" pitchFamily="2"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sz="3000" b="0" i="1" u="none" strike="noStrike" cap="none" normalizeH="0" baseline="0">
                <a:ln>
                  <a:noFill/>
                </a:ln>
                <a:solidFill>
                  <a:srgbClr val="002060"/>
                </a:solidFill>
                <a:effectLst/>
                <a:cs typeface="Poppins" panose="00000500000000000000" pitchFamily="2" charset="0"/>
              </a:rPr>
              <a:t>Votre relais est essentiel pour assurer une diffusion large et efficace.</a:t>
            </a:r>
          </a:p>
          <a:p>
            <a:pPr marL="0" marR="0" lvl="0" indent="0" algn="ctr" defTabSz="914400" rtl="0" eaLnBrk="0" fontAlgn="base" latinLnBrk="0" hangingPunct="0">
              <a:lnSpc>
                <a:spcPct val="100000"/>
              </a:lnSpc>
              <a:spcBef>
                <a:spcPct val="0"/>
              </a:spcBef>
              <a:spcAft>
                <a:spcPct val="0"/>
              </a:spcAft>
              <a:buClrTx/>
              <a:buSzTx/>
              <a:buFontTx/>
              <a:buNone/>
              <a:tabLst/>
            </a:pPr>
            <a:r>
              <a:rPr lang="fr-FR" altLang="fr-FR" sz="3000" i="1">
                <a:solidFill>
                  <a:srgbClr val="002060"/>
                </a:solidFill>
                <a:cs typeface="Poppins" panose="00000500000000000000" pitchFamily="2" charset="0"/>
              </a:rPr>
              <a:t>Nous vous remercions d’avance pour votre mobilisation !</a:t>
            </a:r>
            <a:endParaRPr kumimoji="0" lang="fr-FR" altLang="fr-FR" sz="3000" b="0" i="1" u="none" strike="noStrike" cap="none" normalizeH="0" baseline="0">
              <a:ln>
                <a:noFill/>
              </a:ln>
              <a:solidFill>
                <a:srgbClr val="002060"/>
              </a:solidFill>
              <a:effectLst/>
              <a:cs typeface="Poppins" panose="00000500000000000000" pitchFamily="2" charset="0"/>
            </a:endParaRPr>
          </a:p>
        </p:txBody>
      </p:sp>
      <p:sp>
        <p:nvSpPr>
          <p:cNvPr id="4" name="TextBox 11">
            <a:extLst>
              <a:ext uri="{FF2B5EF4-FFF2-40B4-BE49-F238E27FC236}">
                <a16:creationId xmlns:a16="http://schemas.microsoft.com/office/drawing/2014/main" id="{98C2E796-8E3D-614D-B2C0-C7FD1A4B241F}"/>
              </a:ext>
            </a:extLst>
          </p:cNvPr>
          <p:cNvSpPr txBox="1"/>
          <p:nvPr/>
        </p:nvSpPr>
        <p:spPr>
          <a:xfrm>
            <a:off x="17276990" y="9220200"/>
            <a:ext cx="117020"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sym typeface="Poppins"/>
              </a:rPr>
              <a:t>8</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5FB532-99BB-BF67-FAF9-FC90ABC7C5F3}"/>
            </a:ext>
          </a:extLst>
        </p:cNvPr>
        <p:cNvGrpSpPr/>
        <p:nvPr/>
      </p:nvGrpSpPr>
      <p:grpSpPr>
        <a:xfrm>
          <a:off x="0" y="0"/>
          <a:ext cx="0" cy="0"/>
          <a:chOff x="0" y="0"/>
          <a:chExt cx="0" cy="0"/>
        </a:xfrm>
      </p:grpSpPr>
      <p:sp>
        <p:nvSpPr>
          <p:cNvPr id="20" name="Rectangle 19">
            <a:extLst>
              <a:ext uri="{FF2B5EF4-FFF2-40B4-BE49-F238E27FC236}">
                <a16:creationId xmlns:a16="http://schemas.microsoft.com/office/drawing/2014/main" id="{0D2B42E8-6966-0283-F0F3-26EDBE7326CF}"/>
              </a:ext>
            </a:extLst>
          </p:cNvPr>
          <p:cNvSpPr/>
          <p:nvPr/>
        </p:nvSpPr>
        <p:spPr>
          <a:xfrm>
            <a:off x="13871708" y="687516"/>
            <a:ext cx="4416291" cy="9594361"/>
          </a:xfrm>
          <a:prstGeom prst="rect">
            <a:avLst/>
          </a:prstGeom>
          <a:solidFill>
            <a:schemeClr val="bg1">
              <a:lumMod val="95000"/>
            </a:schemeClr>
          </a:solid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10">
            <a:extLst>
              <a:ext uri="{FF2B5EF4-FFF2-40B4-BE49-F238E27FC236}">
                <a16:creationId xmlns:a16="http://schemas.microsoft.com/office/drawing/2014/main" id="{770042E0-3C41-002F-5801-97841FC7F834}"/>
              </a:ext>
            </a:extLst>
          </p:cNvPr>
          <p:cNvSpPr txBox="1"/>
          <p:nvPr/>
        </p:nvSpPr>
        <p:spPr>
          <a:xfrm>
            <a:off x="762115" y="1224280"/>
            <a:ext cx="11980491" cy="539443"/>
          </a:xfrm>
          <a:prstGeom prst="rect">
            <a:avLst/>
          </a:prstGeom>
        </p:spPr>
        <p:txBody>
          <a:bodyPr wrap="square" lIns="0" tIns="0" rIns="0" bIns="0" rtlCol="0" anchor="t">
            <a:spAutoFit/>
          </a:bodyPr>
          <a:lstStyle/>
          <a:p>
            <a:pPr>
              <a:lnSpc>
                <a:spcPts val="4479"/>
              </a:lnSpc>
            </a:pPr>
            <a:r>
              <a:rPr lang="en-US" sz="3150" b="1" spc="-79" err="1">
                <a:solidFill>
                  <a:srgbClr val="E10079"/>
                </a:solidFill>
                <a:cs typeface="Poppins Medium"/>
                <a:sym typeface="Poppins Medium"/>
              </a:rPr>
              <a:t>Visuel</a:t>
            </a:r>
            <a:r>
              <a:rPr lang="en-US" sz="3150" b="1" spc="-79">
                <a:solidFill>
                  <a:srgbClr val="E10079"/>
                </a:solidFill>
                <a:cs typeface="Poppins Medium"/>
                <a:sym typeface="Poppins Medium"/>
              </a:rPr>
              <a:t> pour les </a:t>
            </a:r>
            <a:r>
              <a:rPr lang="en-US" sz="3150" b="1" spc="-79" err="1">
                <a:solidFill>
                  <a:srgbClr val="E10079"/>
                </a:solidFill>
                <a:cs typeface="Poppins Medium"/>
                <a:sym typeface="Poppins Medium"/>
              </a:rPr>
              <a:t>écrans</a:t>
            </a:r>
            <a:r>
              <a:rPr lang="en-US" sz="3150" b="1" spc="-79">
                <a:solidFill>
                  <a:srgbClr val="E10079"/>
                </a:solidFill>
                <a:cs typeface="Poppins Medium"/>
                <a:sym typeface="Poppins Medium"/>
              </a:rPr>
              <a:t> </a:t>
            </a:r>
            <a:r>
              <a:rPr lang="en-US" sz="3150" b="1" spc="-79" err="1">
                <a:solidFill>
                  <a:srgbClr val="E10079"/>
                </a:solidFill>
                <a:cs typeface="Poppins Medium"/>
                <a:sym typeface="Poppins Medium"/>
              </a:rPr>
              <a:t>d'accueil</a:t>
            </a:r>
            <a:r>
              <a:rPr lang="en-US" sz="3150" b="1" spc="-79">
                <a:solidFill>
                  <a:srgbClr val="E10079"/>
                </a:solidFill>
                <a:cs typeface="Poppins Medium"/>
                <a:sym typeface="Poppins Medium"/>
              </a:rPr>
              <a:t> des salles </a:t>
            </a:r>
            <a:r>
              <a:rPr lang="en-US" sz="3150" b="1" spc="-79" err="1">
                <a:solidFill>
                  <a:srgbClr val="E10079"/>
                </a:solidFill>
                <a:cs typeface="Poppins Medium"/>
                <a:sym typeface="Poppins Medium"/>
              </a:rPr>
              <a:t>d’attente</a:t>
            </a:r>
            <a:r>
              <a:rPr lang="en-US" sz="3150" b="1" spc="-79">
                <a:solidFill>
                  <a:srgbClr val="E10079"/>
                </a:solidFill>
                <a:cs typeface="Poppins Medium"/>
                <a:sym typeface="Poppins Medium"/>
              </a:rPr>
              <a:t>/de consultation </a:t>
            </a:r>
            <a:endParaRPr lang="fr-FR"/>
          </a:p>
        </p:txBody>
      </p:sp>
      <p:sp>
        <p:nvSpPr>
          <p:cNvPr id="16" name="AutoShape 9">
            <a:extLst>
              <a:ext uri="{FF2B5EF4-FFF2-40B4-BE49-F238E27FC236}">
                <a16:creationId xmlns:a16="http://schemas.microsoft.com/office/drawing/2014/main" id="{90CAB085-CF58-2322-930A-C8C0710ED32E}"/>
              </a:ext>
            </a:extLst>
          </p:cNvPr>
          <p:cNvSpPr/>
          <p:nvPr/>
        </p:nvSpPr>
        <p:spPr>
          <a:xfrm>
            <a:off x="0" y="1557655"/>
            <a:ext cx="533400" cy="0"/>
          </a:xfrm>
          <a:prstGeom prst="line">
            <a:avLst/>
          </a:prstGeom>
          <a:ln w="28575" cap="flat">
            <a:solidFill>
              <a:srgbClr val="E10079"/>
            </a:solidFill>
            <a:prstDash val="solid"/>
            <a:headEnd type="none" w="sm" len="sm"/>
            <a:tailEnd type="oval" w="lg" len="lg"/>
          </a:ln>
        </p:spPr>
        <p:txBody>
          <a:bodyPr/>
          <a:lstStyle/>
          <a:p>
            <a:endParaRPr lang="fr-FR"/>
          </a:p>
        </p:txBody>
      </p:sp>
      <p:grpSp>
        <p:nvGrpSpPr>
          <p:cNvPr id="2" name="Group 6">
            <a:extLst>
              <a:ext uri="{FF2B5EF4-FFF2-40B4-BE49-F238E27FC236}">
                <a16:creationId xmlns:a16="http://schemas.microsoft.com/office/drawing/2014/main" id="{E8FE63AA-8088-8C88-91CC-6E53703B3E72}"/>
              </a:ext>
            </a:extLst>
          </p:cNvPr>
          <p:cNvGrpSpPr/>
          <p:nvPr/>
        </p:nvGrpSpPr>
        <p:grpSpPr>
          <a:xfrm>
            <a:off x="-1" y="0"/>
            <a:ext cx="18288001" cy="687516"/>
            <a:chOff x="0" y="0"/>
            <a:chExt cx="5388944" cy="238895"/>
          </a:xfrm>
        </p:grpSpPr>
        <p:sp>
          <p:nvSpPr>
            <p:cNvPr id="3" name="Freeform 7">
              <a:extLst>
                <a:ext uri="{FF2B5EF4-FFF2-40B4-BE49-F238E27FC236}">
                  <a16:creationId xmlns:a16="http://schemas.microsoft.com/office/drawing/2014/main" id="{A7E64479-453A-B4DA-B84F-98540114875D}"/>
                </a:ext>
              </a:extLst>
            </p:cNvPr>
            <p:cNvSpPr/>
            <p:nvPr/>
          </p:nvSpPr>
          <p:spPr>
            <a:xfrm>
              <a:off x="0" y="0"/>
              <a:ext cx="5388944" cy="238895"/>
            </a:xfrm>
            <a:custGeom>
              <a:avLst/>
              <a:gdLst/>
              <a:ahLst/>
              <a:cxnLst/>
              <a:rect l="l" t="t" r="r" b="b"/>
              <a:pathLst>
                <a:path w="5388944" h="238895">
                  <a:moveTo>
                    <a:pt x="0" y="0"/>
                  </a:moveTo>
                  <a:lnTo>
                    <a:pt x="5388944" y="0"/>
                  </a:lnTo>
                  <a:lnTo>
                    <a:pt x="5388944" y="238895"/>
                  </a:lnTo>
                  <a:lnTo>
                    <a:pt x="0" y="238895"/>
                  </a:lnTo>
                  <a:close/>
                </a:path>
              </a:pathLst>
            </a:custGeom>
            <a:solidFill>
              <a:srgbClr val="71ACB4"/>
            </a:solidFill>
          </p:spPr>
          <p:txBody>
            <a:bodyPr/>
            <a:lstStyle/>
            <a:p>
              <a:endParaRPr lang="fr-FR"/>
            </a:p>
          </p:txBody>
        </p:sp>
        <p:sp>
          <p:nvSpPr>
            <p:cNvPr id="4" name="TextBox 8">
              <a:extLst>
                <a:ext uri="{FF2B5EF4-FFF2-40B4-BE49-F238E27FC236}">
                  <a16:creationId xmlns:a16="http://schemas.microsoft.com/office/drawing/2014/main" id="{52688917-E6BE-8911-91E7-089F8D7963DC}"/>
                </a:ext>
              </a:extLst>
            </p:cNvPr>
            <p:cNvSpPr txBox="1"/>
            <p:nvPr/>
          </p:nvSpPr>
          <p:spPr>
            <a:xfrm>
              <a:off x="0" y="-57150"/>
              <a:ext cx="5388944" cy="296045"/>
            </a:xfrm>
            <a:prstGeom prst="rect">
              <a:avLst/>
            </a:prstGeom>
          </p:spPr>
          <p:txBody>
            <a:bodyPr lIns="50800" tIns="50800" rIns="50800" bIns="50800" rtlCol="0" anchor="ctr"/>
            <a:lstStyle/>
            <a:p>
              <a:pPr marL="0" lvl="0" indent="0" algn="just">
                <a:lnSpc>
                  <a:spcPts val="2799"/>
                </a:lnSpc>
                <a:spcBef>
                  <a:spcPct val="0"/>
                </a:spcBef>
              </a:pPr>
              <a:endParaRPr/>
            </a:p>
          </p:txBody>
        </p:sp>
      </p:grpSp>
      <p:sp>
        <p:nvSpPr>
          <p:cNvPr id="6" name="TextBox 16">
            <a:extLst>
              <a:ext uri="{FF2B5EF4-FFF2-40B4-BE49-F238E27FC236}">
                <a16:creationId xmlns:a16="http://schemas.microsoft.com/office/drawing/2014/main" id="{B3763217-65A1-BDF6-6C7A-651A5050BB13}"/>
              </a:ext>
            </a:extLst>
          </p:cNvPr>
          <p:cNvSpPr txBox="1"/>
          <p:nvPr/>
        </p:nvSpPr>
        <p:spPr>
          <a:xfrm>
            <a:off x="7422834" y="138738"/>
            <a:ext cx="10546446" cy="375487"/>
          </a:xfrm>
          <a:prstGeom prst="rect">
            <a:avLst/>
          </a:prstGeom>
        </p:spPr>
        <p:txBody>
          <a:bodyPr wrap="square" lIns="0" tIns="0" rIns="0" bIns="0" rtlCol="0" anchor="t">
            <a:spAutoFit/>
          </a:bodyPr>
          <a:lstStyle/>
          <a:p>
            <a:pPr algn="r">
              <a:lnSpc>
                <a:spcPts val="3219"/>
              </a:lnSpc>
            </a:pPr>
            <a:r>
              <a:rPr lang="en-US" sz="2000" b="1">
                <a:solidFill>
                  <a:srgbClr val="FFFFFF"/>
                </a:solidFill>
                <a:ea typeface="Poppins"/>
                <a:cs typeface="Poppins"/>
                <a:sym typeface="Poppins"/>
              </a:rPr>
              <a:t>   Kit communication – Campagne 2025 “</a:t>
            </a:r>
            <a:r>
              <a:rPr lang="en-US" sz="2000" b="1" err="1">
                <a:solidFill>
                  <a:srgbClr val="FFFFFF"/>
                </a:solidFill>
                <a:ea typeface="Poppins"/>
                <a:cs typeface="Poppins"/>
                <a:sym typeface="Poppins"/>
              </a:rPr>
              <a:t>Soins</a:t>
            </a:r>
            <a:r>
              <a:rPr lang="en-US" sz="2000" b="1">
                <a:solidFill>
                  <a:srgbClr val="FFFFFF"/>
                </a:solidFill>
                <a:ea typeface="Poppins"/>
                <a:cs typeface="Poppins"/>
                <a:sym typeface="Poppins"/>
              </a:rPr>
              <a:t> de support : </a:t>
            </a:r>
            <a:r>
              <a:rPr lang="en-US" sz="2000" b="1" err="1">
                <a:solidFill>
                  <a:srgbClr val="FFFFFF"/>
                </a:solidFill>
                <a:ea typeface="Poppins"/>
                <a:cs typeface="Poppins"/>
                <a:sym typeface="Poppins"/>
              </a:rPr>
              <a:t>mieux</a:t>
            </a:r>
            <a:r>
              <a:rPr lang="en-US" sz="2000" b="1">
                <a:solidFill>
                  <a:srgbClr val="FFFFFF"/>
                </a:solidFill>
                <a:ea typeface="Poppins"/>
                <a:cs typeface="Poppins"/>
                <a:sym typeface="Poppins"/>
              </a:rPr>
              <a:t> vivre pendant et après le cancer” </a:t>
            </a:r>
            <a:endParaRPr lang="en-US" sz="2000" b="1">
              <a:solidFill>
                <a:srgbClr val="FFFFFF"/>
              </a:solidFill>
              <a:ea typeface="Poppins"/>
              <a:cs typeface="Poppins"/>
            </a:endParaRPr>
          </a:p>
        </p:txBody>
      </p:sp>
      <p:pic>
        <p:nvPicPr>
          <p:cNvPr id="9" name="Image 8" descr="Une image contenant texte, capture d’écran, logo, cercle&#10;&#10;Le contenu généré par l’IA peut être incorrect.">
            <a:extLst>
              <a:ext uri="{FF2B5EF4-FFF2-40B4-BE49-F238E27FC236}">
                <a16:creationId xmlns:a16="http://schemas.microsoft.com/office/drawing/2014/main" id="{A4213174-764C-D576-DAD7-CDF9BD0A8DAB}"/>
              </a:ext>
            </a:extLst>
          </p:cNvPr>
          <p:cNvPicPr>
            <a:picLocks noChangeAspect="1"/>
          </p:cNvPicPr>
          <p:nvPr/>
        </p:nvPicPr>
        <p:blipFill>
          <a:blip r:embed="rId2"/>
          <a:stretch>
            <a:fillRect/>
          </a:stretch>
        </p:blipFill>
        <p:spPr>
          <a:xfrm>
            <a:off x="534390" y="2315688"/>
            <a:ext cx="12528468" cy="7036130"/>
          </a:xfrm>
          <a:prstGeom prst="rect">
            <a:avLst/>
          </a:prstGeom>
        </p:spPr>
      </p:pic>
      <p:sp>
        <p:nvSpPr>
          <p:cNvPr id="22" name="ZoneTexte 21">
            <a:extLst>
              <a:ext uri="{FF2B5EF4-FFF2-40B4-BE49-F238E27FC236}">
                <a16:creationId xmlns:a16="http://schemas.microsoft.com/office/drawing/2014/main" id="{2E9C93F3-6C83-E8E6-3BFC-70287D7FEA99}"/>
              </a:ext>
            </a:extLst>
          </p:cNvPr>
          <p:cNvSpPr txBox="1"/>
          <p:nvPr/>
        </p:nvSpPr>
        <p:spPr>
          <a:xfrm>
            <a:off x="13872050" y="3866227"/>
            <a:ext cx="4415606" cy="3323987"/>
          </a:xfrm>
          <a:prstGeom prst="rect">
            <a:avLst/>
          </a:prstGeom>
          <a:noFill/>
        </p:spPr>
        <p:txBody>
          <a:bodyPr wrap="square" lIns="91440" tIns="45720" rIns="91440" bIns="45720" anchor="t">
            <a:spAutoFit/>
          </a:bodyPr>
          <a:lstStyle/>
          <a:p>
            <a:pPr algn="ctr" eaLnBrk="0" fontAlgn="base" hangingPunct="0">
              <a:spcBef>
                <a:spcPct val="0"/>
              </a:spcBef>
              <a:spcAft>
                <a:spcPct val="0"/>
              </a:spcAft>
            </a:pPr>
            <a:r>
              <a:rPr lang="fr-FR" sz="3000" dirty="0">
                <a:solidFill>
                  <a:srgbClr val="002060"/>
                </a:solidFill>
                <a:ea typeface="+mn-lt"/>
                <a:cs typeface="+mn-lt"/>
              </a:rPr>
              <a:t>🔎 </a:t>
            </a:r>
            <a:r>
              <a:rPr lang="fr-FR" sz="3000" b="1" dirty="0">
                <a:solidFill>
                  <a:srgbClr val="002060"/>
                </a:solidFill>
                <a:ea typeface="+mn-lt"/>
                <a:cs typeface="+mn-lt"/>
              </a:rPr>
              <a:t>À noter :</a:t>
            </a:r>
            <a:r>
              <a:rPr lang="fr-FR" sz="3000" dirty="0">
                <a:solidFill>
                  <a:srgbClr val="002060"/>
                </a:solidFill>
                <a:ea typeface="+mn-lt"/>
                <a:cs typeface="+mn-lt"/>
              </a:rPr>
              <a:t> ce visuel est présenté à titre d’illustration. Le</a:t>
            </a:r>
            <a:r>
              <a:rPr kumimoji="0" lang="fr-FR" sz="3000" i="0" u="none" strike="noStrike" cap="none" normalizeH="0" baseline="0" dirty="0">
                <a:ln>
                  <a:noFill/>
                </a:ln>
                <a:solidFill>
                  <a:srgbClr val="002060"/>
                </a:solidFill>
                <a:effectLst/>
                <a:ea typeface="+mn-lt"/>
                <a:cs typeface="+mn-lt"/>
              </a:rPr>
              <a:t> </a:t>
            </a:r>
            <a:r>
              <a:rPr lang="fr-FR" sz="3000" dirty="0">
                <a:solidFill>
                  <a:srgbClr val="002060"/>
                </a:solidFill>
                <a:ea typeface="+mn-lt"/>
                <a:cs typeface="+mn-lt"/>
              </a:rPr>
              <a:t>fichier original, prêt à l’emploi, </a:t>
            </a:r>
            <a:r>
              <a:rPr kumimoji="0" lang="fr-FR" sz="3000" i="0" u="none" strike="noStrike" cap="none" normalizeH="0" baseline="0" dirty="0">
                <a:ln>
                  <a:noFill/>
                </a:ln>
                <a:solidFill>
                  <a:srgbClr val="002060"/>
                </a:solidFill>
                <a:effectLst/>
                <a:ea typeface="+mn-lt"/>
                <a:cs typeface="+mn-lt"/>
              </a:rPr>
              <a:t>se </a:t>
            </a:r>
            <a:r>
              <a:rPr lang="fr-FR" sz="3000" dirty="0">
                <a:solidFill>
                  <a:srgbClr val="002060"/>
                </a:solidFill>
                <a:ea typeface="+mn-lt"/>
                <a:cs typeface="+mn-lt"/>
              </a:rPr>
              <a:t>trouve dans</a:t>
            </a:r>
            <a:r>
              <a:rPr kumimoji="0" lang="fr-FR" sz="3000" i="0" u="none" strike="noStrike" cap="none" normalizeH="0" baseline="0" dirty="0">
                <a:ln>
                  <a:noFill/>
                </a:ln>
                <a:solidFill>
                  <a:srgbClr val="002060"/>
                </a:solidFill>
                <a:effectLst/>
                <a:ea typeface="+mn-lt"/>
                <a:cs typeface="+mn-lt"/>
              </a:rPr>
              <a:t> le dossier </a:t>
            </a:r>
            <a:r>
              <a:rPr lang="fr-FR" sz="3000" dirty="0">
                <a:solidFill>
                  <a:srgbClr val="002060"/>
                </a:solidFill>
                <a:ea typeface="+mn-lt"/>
                <a:cs typeface="+mn-lt"/>
              </a:rPr>
              <a:t>compressé joint au kit de communication</a:t>
            </a:r>
            <a:r>
              <a:rPr kumimoji="0" lang="fr-FR" sz="3000" i="0" u="none" strike="noStrike" cap="none" normalizeH="0" baseline="0" dirty="0">
                <a:ln>
                  <a:noFill/>
                </a:ln>
                <a:solidFill>
                  <a:srgbClr val="002060"/>
                </a:solidFill>
                <a:effectLst/>
                <a:ea typeface="+mn-lt"/>
                <a:cs typeface="+mn-lt"/>
              </a:rPr>
              <a:t>.</a:t>
            </a:r>
            <a:endParaRPr lang="fr-FR">
              <a:ea typeface="+mn-lt"/>
              <a:cs typeface="+mn-lt"/>
            </a:endParaRPr>
          </a:p>
        </p:txBody>
      </p:sp>
      <p:sp>
        <p:nvSpPr>
          <p:cNvPr id="24" name="TextBox 11">
            <a:extLst>
              <a:ext uri="{FF2B5EF4-FFF2-40B4-BE49-F238E27FC236}">
                <a16:creationId xmlns:a16="http://schemas.microsoft.com/office/drawing/2014/main" id="{1785DDA6-FD8F-3ED6-2B4A-8DC9A95D0B68}"/>
              </a:ext>
            </a:extLst>
          </p:cNvPr>
          <p:cNvSpPr txBox="1"/>
          <p:nvPr/>
        </p:nvSpPr>
        <p:spPr>
          <a:xfrm>
            <a:off x="17276990" y="9220200"/>
            <a:ext cx="117020" cy="269304"/>
          </a:xfrm>
          <a:prstGeom prst="rect">
            <a:avLst/>
          </a:prstGeom>
        </p:spPr>
        <p:txBody>
          <a:bodyPr wrap="none" lIns="0" tIns="0" rIns="0" bIns="0" rtlCol="0" anchor="t">
            <a:spAutoFit/>
          </a:bodyPr>
          <a:lstStyle/>
          <a:p>
            <a:pPr algn="ctr">
              <a:lnSpc>
                <a:spcPts val="2099"/>
              </a:lnSpc>
              <a:spcBef>
                <a:spcPct val="0"/>
              </a:spcBef>
            </a:pPr>
            <a:r>
              <a:rPr lang="en-US">
                <a:solidFill>
                  <a:srgbClr val="E10079"/>
                </a:solidFill>
                <a:ea typeface="Poppins"/>
                <a:cs typeface="Poppins"/>
              </a:rPr>
              <a:t>9</a:t>
            </a:r>
          </a:p>
        </p:txBody>
      </p:sp>
    </p:spTree>
    <p:extLst>
      <p:ext uri="{BB962C8B-B14F-4D97-AF65-F5344CB8AC3E}">
        <p14:creationId xmlns:p14="http://schemas.microsoft.com/office/powerpoint/2010/main" val="21908504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B70B24EBBE3C40A78061871B47D17D" ma:contentTypeVersion="20" ma:contentTypeDescription="Crée un document." ma:contentTypeScope="" ma:versionID="fd3e50209245b7d137e6668ac27e19a6">
  <xsd:schema xmlns:xsd="http://www.w3.org/2001/XMLSchema" xmlns:xs="http://www.w3.org/2001/XMLSchema" xmlns:p="http://schemas.microsoft.com/office/2006/metadata/properties" xmlns:ns2="a3f12766-66e9-4411-8436-cf6825088576" xmlns:ns3="57964834-0f6e-43cb-bac0-eca5c0385c38" targetNamespace="http://schemas.microsoft.com/office/2006/metadata/properties" ma:root="true" ma:fieldsID="5f5d057c65963819df6fad5c7a64d129" ns2:_="" ns3:_="">
    <xsd:import namespace="a3f12766-66e9-4411-8436-cf6825088576"/>
    <xsd:import namespace="57964834-0f6e-43cb-bac0-eca5c0385c3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avisnv"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3f12766-66e9-4411-8436-cf68250885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avisnv" ma:index="20" nillable="true" ma:displayName="avis nv" ma:default="0" ma:format="Dropdown" ma:internalName="avisnv">
      <xsd:simpleType>
        <xsd:restriction base="dms:Text">
          <xsd:maxLength value="255"/>
        </xsd:restriction>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4d496a21-418e-4f99-a078-fba642b95cc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7964834-0f6e-43cb-bac0-eca5c0385c38"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TaxCatchAll" ma:index="24" nillable="true" ma:displayName="Taxonomy Catch All Column" ma:hidden="true" ma:list="{0a8e29ff-f259-47c3-bb8c-6d49f5b4ef46}" ma:internalName="TaxCatchAll" ma:showField="CatchAllData" ma:web="57964834-0f6e-43cb-bac0-eca5c0385c3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visnv xmlns="a3f12766-66e9-4411-8436-cf6825088576">0</avisnv>
    <lcf76f155ced4ddcb4097134ff3c332f xmlns="a3f12766-66e9-4411-8436-cf6825088576">
      <Terms xmlns="http://schemas.microsoft.com/office/infopath/2007/PartnerControls"/>
    </lcf76f155ced4ddcb4097134ff3c332f>
    <TaxCatchAll xmlns="57964834-0f6e-43cb-bac0-eca5c0385c38" xsi:nil="true"/>
  </documentManagement>
</p:properties>
</file>

<file path=customXml/itemProps1.xml><?xml version="1.0" encoding="utf-8"?>
<ds:datastoreItem xmlns:ds="http://schemas.openxmlformats.org/officeDocument/2006/customXml" ds:itemID="{FE53912B-6F18-484D-8C8D-D0483C8D0432}">
  <ds:schemaRefs>
    <ds:schemaRef ds:uri="57964834-0f6e-43cb-bac0-eca5c0385c38"/>
    <ds:schemaRef ds:uri="a3f12766-66e9-4411-8436-cf682508857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5E2A56A-5161-4790-A5A0-CE94E008DFC8}">
  <ds:schemaRefs>
    <ds:schemaRef ds:uri="http://schemas.microsoft.com/sharepoint/v3/contenttype/forms"/>
  </ds:schemaRefs>
</ds:datastoreItem>
</file>

<file path=customXml/itemProps3.xml><?xml version="1.0" encoding="utf-8"?>
<ds:datastoreItem xmlns:ds="http://schemas.openxmlformats.org/officeDocument/2006/customXml" ds:itemID="{1F5A864B-FF31-4A72-ABD2-C25425D30F1F}">
  <ds:schemaRefs>
    <ds:schemaRef ds:uri="57964834-0f6e-43cb-bac0-eca5c0385c38"/>
    <ds:schemaRef ds:uri="a3f12766-66e9-4411-8436-cf682508857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2588</Words>
  <Application>Microsoft Office PowerPoint</Application>
  <PresentationFormat>Personnalisé</PresentationFormat>
  <Paragraphs>167</Paragraphs>
  <Slides>13</Slides>
  <Notes>2</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KIT COMMUNICATION</dc:title>
  <cp:lastModifiedBy>Anna-Louise Angosto</cp:lastModifiedBy>
  <cp:revision>130</cp:revision>
  <dcterms:created xsi:type="dcterms:W3CDTF">2006-08-16T00:00:00Z</dcterms:created>
  <dcterms:modified xsi:type="dcterms:W3CDTF">2025-11-13T14:26:36Z</dcterms:modified>
  <dc:identifier>DAGg2btl5Fg</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0x01010090B70B24EBBE3C40A78061871B47D17D</vt:lpwstr>
  </property>
  <property fmtid="{D5CDD505-2E9C-101B-9397-08002B2CF9AE}" pid="3" name="MediaServiceImageTags">
    <vt:lpwstr/>
  </property>
</Properties>
</file>